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notesSlides/notesSlide1.xml" ContentType="application/vnd.openxmlformats-officedocument.presentationml.notesSlide+xml"/>
  <Override PartName="/ppt/tags/tag46.xml" ContentType="application/vnd.openxmlformats-officedocument.presentationml.tags+xml"/>
  <Override PartName="/ppt/notesSlides/notesSlide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6.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8.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68.xml" ContentType="application/vnd.openxmlformats-officedocument.presentationml.tags+xml"/>
  <Override PartName="/ppt/tags/tag69.xml" ContentType="application/vnd.openxmlformats-officedocument.presentationml.tags+xml"/>
  <Override PartName="/ppt/notesSlides/notesSlide12.xml" ContentType="application/vnd.openxmlformats-officedocument.presentationml.notesSlide+xml"/>
  <Override PartName="/ppt/charts/chart3.xml" ContentType="application/vnd.openxmlformats-officedocument.drawingml.chart+xml"/>
  <Override PartName="/ppt/tags/tag70.xml" ContentType="application/vnd.openxmlformats-officedocument.presentationml.tags+xml"/>
  <Override PartName="/ppt/tags/tag71.xml" ContentType="application/vnd.openxmlformats-officedocument.presentationml.tags+xml"/>
  <Override PartName="/ppt/notesSlides/notesSlide13.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7.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18.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1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omments/comment2.xml" ContentType="application/vnd.openxmlformats-officedocument.presentationml.comments+xml"/>
  <Override PartName="/ppt/tags/tag94.xml" ContentType="application/vnd.openxmlformats-officedocument.presentationml.tags+xml"/>
  <Override PartName="/ppt/tags/tag95.xml" ContentType="application/vnd.openxmlformats-officedocument.presentationml.tags+xml"/>
  <Override PartName="/ppt/notesSlides/notesSlide21.xml" ContentType="application/vnd.openxmlformats-officedocument.presentationml.notesSlide+xml"/>
  <Override PartName="/ppt/comments/comment3.xml" ContentType="application/vnd.openxmlformats-officedocument.presentationml.comments+xml"/>
  <Override PartName="/ppt/tags/tag96.xml" ContentType="application/vnd.openxmlformats-officedocument.presentationml.tags+xml"/>
  <Override PartName="/ppt/tags/tag97.xml" ContentType="application/vnd.openxmlformats-officedocument.presentationml.tag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ags/tag100.xml" ContentType="application/vnd.openxmlformats-officedocument.presentationml.tags+xml"/>
  <Override PartName="/ppt/tags/tag101.xml" ContentType="application/vnd.openxmlformats-officedocument.presentationml.tags+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omments/comment4.xml" ContentType="application/vnd.openxmlformats-officedocument.presentationml.comments+xml"/>
  <Override PartName="/ppt/tags/tag102.xml" ContentType="application/vnd.openxmlformats-officedocument.presentationml.tags+xml"/>
  <Override PartName="/ppt/tags/tag103.xml" ContentType="application/vnd.openxmlformats-officedocument.presentationml.tags+xml"/>
  <Override PartName="/ppt/notesSlides/notesSlide22.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tags/tag104.xml" ContentType="application/vnd.openxmlformats-officedocument.presentationml.tags+xml"/>
  <Override PartName="/ppt/tags/tag105.xml" ContentType="application/vnd.openxmlformats-officedocument.presentationml.tags+xml"/>
  <Override PartName="/ppt/notesSlides/notesSlide23.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xml" ContentType="application/vnd.openxmlformats-officedocument.themeOverr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3.xml" ContentType="application/vnd.openxmlformats-officedocument.themeOverride+xml"/>
  <Override PartName="/ppt/comments/comment5.xml" ContentType="application/vnd.openxmlformats-officedocument.presentationml.comments+xml"/>
  <Override PartName="/ppt/tags/tag106.xml" ContentType="application/vnd.openxmlformats-officedocument.presentationml.tags+xml"/>
  <Override PartName="/ppt/tags/tag107.xml" ContentType="application/vnd.openxmlformats-officedocument.presentationml.tags+xml"/>
  <Override PartName="/ppt/notesSlides/notesSlide24.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706" r:id="rId5"/>
  </p:sldMasterIdLst>
  <p:notesMasterIdLst>
    <p:notesMasterId r:id="rId45"/>
  </p:notesMasterIdLst>
  <p:handoutMasterIdLst>
    <p:handoutMasterId r:id="rId46"/>
  </p:handoutMasterIdLst>
  <p:sldIdLst>
    <p:sldId id="258" r:id="rId6"/>
    <p:sldId id="297" r:id="rId7"/>
    <p:sldId id="272" r:id="rId8"/>
    <p:sldId id="327" r:id="rId9"/>
    <p:sldId id="302" r:id="rId10"/>
    <p:sldId id="355" r:id="rId11"/>
    <p:sldId id="344" r:id="rId12"/>
    <p:sldId id="303" r:id="rId13"/>
    <p:sldId id="304" r:id="rId14"/>
    <p:sldId id="307" r:id="rId15"/>
    <p:sldId id="356" r:id="rId16"/>
    <p:sldId id="309" r:id="rId17"/>
    <p:sldId id="345" r:id="rId18"/>
    <p:sldId id="305" r:id="rId19"/>
    <p:sldId id="362" r:id="rId20"/>
    <p:sldId id="314" r:id="rId21"/>
    <p:sldId id="359" r:id="rId22"/>
    <p:sldId id="315" r:id="rId23"/>
    <p:sldId id="325" r:id="rId24"/>
    <p:sldId id="360" r:id="rId25"/>
    <p:sldId id="364" r:id="rId26"/>
    <p:sldId id="373" r:id="rId27"/>
    <p:sldId id="366" r:id="rId28"/>
    <p:sldId id="374" r:id="rId29"/>
    <p:sldId id="375" r:id="rId30"/>
    <p:sldId id="371" r:id="rId31"/>
    <p:sldId id="388" r:id="rId32"/>
    <p:sldId id="372" r:id="rId33"/>
    <p:sldId id="381" r:id="rId34"/>
    <p:sldId id="331" r:id="rId35"/>
    <p:sldId id="332" r:id="rId36"/>
    <p:sldId id="333" r:id="rId37"/>
    <p:sldId id="299" r:id="rId38"/>
    <p:sldId id="382" r:id="rId39"/>
    <p:sldId id="295" r:id="rId40"/>
    <p:sldId id="301" r:id="rId41"/>
    <p:sldId id="387" r:id="rId42"/>
    <p:sldId id="289" r:id="rId43"/>
    <p:sldId id="349" r:id="rId44"/>
  </p:sldIdLst>
  <p:sldSz cx="12192000" cy="6858000"/>
  <p:notesSz cx="6888163" cy="10018713"/>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5DF1F2-423D-48E9-A839-0282CCB0D630}">
          <p14:sldIdLst>
            <p14:sldId id="258"/>
            <p14:sldId id="297"/>
            <p14:sldId id="272"/>
            <p14:sldId id="327"/>
          </p14:sldIdLst>
        </p14:section>
        <p14:section name="Green Trends &amp; Drivers" id="{50C9986F-B3FF-4AC1-B5EA-766C0E5EEA15}">
          <p14:sldIdLst>
            <p14:sldId id="302"/>
            <p14:sldId id="355"/>
            <p14:sldId id="344"/>
            <p14:sldId id="303"/>
            <p14:sldId id="304"/>
            <p14:sldId id="307"/>
            <p14:sldId id="356"/>
            <p14:sldId id="309"/>
            <p14:sldId id="345"/>
            <p14:sldId id="305"/>
            <p14:sldId id="362"/>
          </p14:sldIdLst>
        </p14:section>
        <p14:section name="Meeting Current Needs" id="{5E06EB6A-FE10-48E1-993A-5608520ADE86}">
          <p14:sldIdLst>
            <p14:sldId id="314"/>
            <p14:sldId id="359"/>
            <p14:sldId id="315"/>
            <p14:sldId id="325"/>
            <p14:sldId id="360"/>
          </p14:sldIdLst>
        </p14:section>
        <p14:section name="Case Studies" id="{08C93E8D-861E-4F04-AD19-1AE63FA94690}">
          <p14:sldIdLst>
            <p14:sldId id="364"/>
            <p14:sldId id="373"/>
            <p14:sldId id="366"/>
            <p14:sldId id="374"/>
            <p14:sldId id="375"/>
            <p14:sldId id="371"/>
            <p14:sldId id="388"/>
            <p14:sldId id="372"/>
            <p14:sldId id="381"/>
            <p14:sldId id="331"/>
            <p14:sldId id="332"/>
            <p14:sldId id="333"/>
          </p14:sldIdLst>
        </p14:section>
        <p14:section name="Surfactants and pKa" id="{14D318B4-D1F2-461A-95A5-3C610FEDEF24}">
          <p14:sldIdLst>
            <p14:sldId id="299"/>
            <p14:sldId id="382"/>
          </p14:sldIdLst>
        </p14:section>
        <p14:section name="Conclusions" id="{1C03D0EC-584E-4FA0-8A45-6E11ABEB409F}">
          <p14:sldIdLst>
            <p14:sldId id="295"/>
            <p14:sldId id="301"/>
            <p14:sldId id="387"/>
            <p14:sldId id="289"/>
            <p14:sldId id="34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ankenship, Jenna" initials="BJ" lastIdx="80" clrIdx="0">
    <p:extLst>
      <p:ext uri="{19B8F6BF-5375-455C-9EA6-DF929625EA0E}">
        <p15:presenceInfo xmlns:p15="http://schemas.microsoft.com/office/powerpoint/2012/main" userId="S-1-5-21-1418920476-1443703714-1968713998-14974" providerId="AD"/>
      </p:ext>
    </p:extLst>
  </p:cmAuthor>
  <p:cmAuthor id="2" name="Yarnell, Amber" initials="YA" lastIdx="12" clrIdx="1">
    <p:extLst>
      <p:ext uri="{19B8F6BF-5375-455C-9EA6-DF929625EA0E}">
        <p15:presenceInfo xmlns:p15="http://schemas.microsoft.com/office/powerpoint/2012/main" userId="S-1-5-21-1418920476-1443703714-1968713998-24878" providerId="AD"/>
      </p:ext>
    </p:extLst>
  </p:cmAuthor>
  <p:cmAuthor id="3" name="Rabiei, Jonathan" initials="RJ" lastIdx="9" clrIdx="2">
    <p:extLst>
      <p:ext uri="{19B8F6BF-5375-455C-9EA6-DF929625EA0E}">
        <p15:presenceInfo xmlns:p15="http://schemas.microsoft.com/office/powerpoint/2012/main" userId="S-1-5-21-1418920476-1443703714-1968713998-28795" providerId="AD"/>
      </p:ext>
    </p:extLst>
  </p:cmAuthor>
  <p:cmAuthor id="4" name="Yarnell, Amber" initials="YA [2]" lastIdx="1" clrIdx="3">
    <p:extLst>
      <p:ext uri="{19B8F6BF-5375-455C-9EA6-DF929625EA0E}">
        <p15:presenceInfo xmlns:p15="http://schemas.microsoft.com/office/powerpoint/2012/main" userId="S::amber.yarnell@emeraldmaterials.com::8fadae32-3b22-4e75-942e-ceafda3d9a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F0"/>
    <a:srgbClr val="DFDFEE"/>
    <a:srgbClr val="008080"/>
    <a:srgbClr val="9F53C1"/>
    <a:srgbClr val="4F81BD"/>
    <a:srgbClr val="339966"/>
    <a:srgbClr val="6BB236"/>
    <a:srgbClr val="6CBAB4"/>
    <a:srgbClr val="FFFFFF"/>
    <a:srgbClr val="DA2A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28B864-FB18-4F4B-971B-FA73728ACC60}" v="81" dt="2020-07-10T18:41:34.759"/>
    <p1510:client id="{24AFAFDA-355B-43A7-B844-95553094904D}" v="8" dt="2020-06-30T15:07:40.940"/>
    <p1510:client id="{3F25B5D1-4544-4771-AE51-39657768E20E}" v="28" dt="2020-07-02T20:58:30.863"/>
    <p1510:client id="{5E4B273B-D9A0-43F5-9669-58567D8FDD74}" v="47" dt="2020-07-10T18:58:40.978"/>
    <p1510:client id="{6CE3BEA3-6D2C-4D41-9897-291C629F9988}" v="6" dt="2020-07-13T18:20:53.948"/>
    <p1510:client id="{73C61EE7-15A6-4F8D-9BE0-8DDCFEB1D826}" v="24" dt="2020-07-09T18:21:07.095"/>
    <p1510:client id="{7447C2DD-C399-4F92-88BF-B27AA0876DAE}" v="800" dt="2020-07-01T19:02:26.812"/>
    <p1510:client id="{7FE1FECE-11A6-42E8-A236-2080A75269EC}" v="1" dt="2020-07-13T14:13:06.537"/>
    <p1510:client id="{8F272952-5695-4B2F-9B76-4AB6FCBAE214}" v="10" dt="2020-07-09T18:10:09.424"/>
    <p1510:client id="{99A13797-EBA4-4C62-B9F0-9F6519367C69}" v="19" dt="2020-07-13T14:52:39.696"/>
    <p1510:client id="{9F70FB21-540A-4A74-A44E-ECE108A4B7C3}" v="131" dt="2020-07-06T15:07:55.842"/>
    <p1510:client id="{A1BC47C5-DFE7-427E-B510-58422110FC00}" v="9" dt="2020-07-09T19:03:54.290"/>
    <p1510:client id="{AB782C59-9687-4421-86C0-B637FB97D08F}" v="2" dt="2020-07-14T17:45:09.577"/>
    <p1510:client id="{D6364D54-3117-40C4-AE2C-CC1578A86AB0}" v="101" dt="2020-07-08T18:22:33.535"/>
    <p1510:client id="{F9B5EA67-BF51-4559-8EAC-27652DD90798}" v="26" dt="2020-07-09T22:16:15.0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0" autoAdjust="0"/>
    <p:restoredTop sz="91628" autoAdjust="0"/>
  </p:normalViewPr>
  <p:slideViewPr>
    <p:cSldViewPr snapToGrid="0">
      <p:cViewPr>
        <p:scale>
          <a:sx n="66" d="100"/>
          <a:sy n="66" d="100"/>
        </p:scale>
        <p:origin x="1782" y="864"/>
      </p:cViewPr>
      <p:guideLst/>
    </p:cSldViewPr>
  </p:slideViewPr>
  <p:outlineViewPr>
    <p:cViewPr>
      <p:scale>
        <a:sx n="33" d="100"/>
        <a:sy n="33" d="100"/>
      </p:scale>
      <p:origin x="0" y="-13722"/>
    </p:cViewPr>
  </p:outlin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rnell, Amber" userId="S::amber.yarnell@emeraldmaterials.com::8fadae32-3b22-4e75-942e-ceafda3d9a20" providerId="AD" clId="Web-{F9B5EA67-BF51-4559-8EAC-27652DD90798}"/>
    <pc:docChg chg="modSld">
      <pc:chgData name="Yarnell, Amber" userId="S::amber.yarnell@emeraldmaterials.com::8fadae32-3b22-4e75-942e-ceafda3d9a20" providerId="AD" clId="Web-{F9B5EA67-BF51-4559-8EAC-27652DD90798}" dt="2020-07-09T22:16:15.085" v="25"/>
      <pc:docMkLst>
        <pc:docMk/>
      </pc:docMkLst>
      <pc:sldChg chg="modSp">
        <pc:chgData name="Yarnell, Amber" userId="S::amber.yarnell@emeraldmaterials.com::8fadae32-3b22-4e75-942e-ceafda3d9a20" providerId="AD" clId="Web-{F9B5EA67-BF51-4559-8EAC-27652DD90798}" dt="2020-07-09T22:16:15.085" v="25"/>
        <pc:sldMkLst>
          <pc:docMk/>
          <pc:sldMk cId="3901246120" sldId="338"/>
        </pc:sldMkLst>
        <pc:graphicFrameChg chg="mod modGraphic">
          <ac:chgData name="Yarnell, Amber" userId="S::amber.yarnell@emeraldmaterials.com::8fadae32-3b22-4e75-942e-ceafda3d9a20" providerId="AD" clId="Web-{F9B5EA67-BF51-4559-8EAC-27652DD90798}" dt="2020-07-09T22:16:15.085" v="25"/>
          <ac:graphicFrameMkLst>
            <pc:docMk/>
            <pc:sldMk cId="3901246120" sldId="338"/>
            <ac:graphicFrameMk id="7" creationId="{00000000-0000-0000-0000-000000000000}"/>
          </ac:graphicFrameMkLst>
        </pc:graphicFrameChg>
      </pc:sldChg>
    </pc:docChg>
  </pc:docChgLst>
  <pc:docChgLst>
    <pc:chgData name="Yarnell, Amber" userId="S::amber.yarnell@emeraldmaterials.com::8fadae32-3b22-4e75-942e-ceafda3d9a20" providerId="AD" clId="Web-{1C28B864-FB18-4F4B-971B-FA73728ACC60}"/>
    <pc:docChg chg="modSld">
      <pc:chgData name="Yarnell, Amber" userId="S::amber.yarnell@emeraldmaterials.com::8fadae32-3b22-4e75-942e-ceafda3d9a20" providerId="AD" clId="Web-{1C28B864-FB18-4F4B-971B-FA73728ACC60}" dt="2020-07-10T18:40:25.149" v="62"/>
      <pc:docMkLst>
        <pc:docMk/>
      </pc:docMkLst>
      <pc:sldChg chg="modSp">
        <pc:chgData name="Yarnell, Amber" userId="S::amber.yarnell@emeraldmaterials.com::8fadae32-3b22-4e75-942e-ceafda3d9a20" providerId="AD" clId="Web-{1C28B864-FB18-4F4B-971B-FA73728ACC60}" dt="2020-07-10T18:30:58.201" v="2" actId="20577"/>
        <pc:sldMkLst>
          <pc:docMk/>
          <pc:sldMk cId="3069064867" sldId="297"/>
        </pc:sldMkLst>
        <pc:spChg chg="mod">
          <ac:chgData name="Yarnell, Amber" userId="S::amber.yarnell@emeraldmaterials.com::8fadae32-3b22-4e75-942e-ceafda3d9a20" providerId="AD" clId="Web-{1C28B864-FB18-4F4B-971B-FA73728ACC60}" dt="2020-07-10T18:30:58.201" v="2" actId="20577"/>
          <ac:spMkLst>
            <pc:docMk/>
            <pc:sldMk cId="3069064867" sldId="297"/>
            <ac:spMk id="8" creationId="{00000000-0000-0000-0000-000000000000}"/>
          </ac:spMkLst>
        </pc:spChg>
      </pc:sldChg>
      <pc:sldChg chg="modSp">
        <pc:chgData name="Yarnell, Amber" userId="S::amber.yarnell@emeraldmaterials.com::8fadae32-3b22-4e75-942e-ceafda3d9a20" providerId="AD" clId="Web-{1C28B864-FB18-4F4B-971B-FA73728ACC60}" dt="2020-07-10T18:37:43.974" v="41"/>
        <pc:sldMkLst>
          <pc:docMk/>
          <pc:sldMk cId="3914626128" sldId="366"/>
        </pc:sldMkLst>
        <pc:spChg chg="mod">
          <ac:chgData name="Yarnell, Amber" userId="S::amber.yarnell@emeraldmaterials.com::8fadae32-3b22-4e75-942e-ceafda3d9a20" providerId="AD" clId="Web-{1C28B864-FB18-4F4B-971B-FA73728ACC60}" dt="2020-07-10T18:35:59.003" v="37" actId="20577"/>
          <ac:spMkLst>
            <pc:docMk/>
            <pc:sldMk cId="3914626128" sldId="366"/>
            <ac:spMk id="4" creationId="{00000000-0000-0000-0000-000000000000}"/>
          </ac:spMkLst>
        </pc:spChg>
        <pc:graphicFrameChg chg="mod modGraphic">
          <ac:chgData name="Yarnell, Amber" userId="S::amber.yarnell@emeraldmaterials.com::8fadae32-3b22-4e75-942e-ceafda3d9a20" providerId="AD" clId="Web-{1C28B864-FB18-4F4B-971B-FA73728ACC60}" dt="2020-07-10T18:37:39.552" v="39"/>
          <ac:graphicFrameMkLst>
            <pc:docMk/>
            <pc:sldMk cId="3914626128" sldId="366"/>
            <ac:graphicFrameMk id="19" creationId="{00000000-0000-0000-0000-000000000000}"/>
          </ac:graphicFrameMkLst>
        </pc:graphicFrameChg>
        <pc:graphicFrameChg chg="mod modGraphic">
          <ac:chgData name="Yarnell, Amber" userId="S::amber.yarnell@emeraldmaterials.com::8fadae32-3b22-4e75-942e-ceafda3d9a20" providerId="AD" clId="Web-{1C28B864-FB18-4F4B-971B-FA73728ACC60}" dt="2020-07-10T18:37:43.974" v="41"/>
          <ac:graphicFrameMkLst>
            <pc:docMk/>
            <pc:sldMk cId="3914626128" sldId="366"/>
            <ac:graphicFrameMk id="20" creationId="{00000000-0000-0000-0000-000000000000}"/>
          </ac:graphicFrameMkLst>
        </pc:graphicFrameChg>
      </pc:sldChg>
      <pc:sldChg chg="modSp">
        <pc:chgData name="Yarnell, Amber" userId="S::amber.yarnell@emeraldmaterials.com::8fadae32-3b22-4e75-942e-ceafda3d9a20" providerId="AD" clId="Web-{1C28B864-FB18-4F4B-971B-FA73728ACC60}" dt="2020-07-10T18:38:33.819" v="57"/>
        <pc:sldMkLst>
          <pc:docMk/>
          <pc:sldMk cId="1515652554" sldId="370"/>
        </pc:sldMkLst>
        <pc:graphicFrameChg chg="mod modGraphic">
          <ac:chgData name="Yarnell, Amber" userId="S::amber.yarnell@emeraldmaterials.com::8fadae32-3b22-4e75-942e-ceafda3d9a20" providerId="AD" clId="Web-{1C28B864-FB18-4F4B-971B-FA73728ACC60}" dt="2020-07-10T18:38:33.819" v="57"/>
          <ac:graphicFrameMkLst>
            <pc:docMk/>
            <pc:sldMk cId="1515652554" sldId="370"/>
            <ac:graphicFrameMk id="13" creationId="{00000000-0000-0000-0000-000000000000}"/>
          </ac:graphicFrameMkLst>
        </pc:graphicFrameChg>
        <pc:graphicFrameChg chg="mod modGraphic">
          <ac:chgData name="Yarnell, Amber" userId="S::amber.yarnell@emeraldmaterials.com::8fadae32-3b22-4e75-942e-ceafda3d9a20" providerId="AD" clId="Web-{1C28B864-FB18-4F4B-971B-FA73728ACC60}" dt="2020-07-10T18:38:27.584" v="55"/>
          <ac:graphicFrameMkLst>
            <pc:docMk/>
            <pc:sldMk cId="1515652554" sldId="370"/>
            <ac:graphicFrameMk id="14" creationId="{00000000-0000-0000-0000-000000000000}"/>
          </ac:graphicFrameMkLst>
        </pc:graphicFrameChg>
      </pc:sldChg>
      <pc:sldChg chg="modSp">
        <pc:chgData name="Yarnell, Amber" userId="S::amber.yarnell@emeraldmaterials.com::8fadae32-3b22-4e75-942e-ceafda3d9a20" providerId="AD" clId="Web-{1C28B864-FB18-4F4B-971B-FA73728ACC60}" dt="2020-07-10T18:40:25.149" v="62"/>
        <pc:sldMkLst>
          <pc:docMk/>
          <pc:sldMk cId="893574254" sldId="371"/>
        </pc:sldMkLst>
        <pc:graphicFrameChg chg="mod modGraphic">
          <ac:chgData name="Yarnell, Amber" userId="S::amber.yarnell@emeraldmaterials.com::8fadae32-3b22-4e75-942e-ceafda3d9a20" providerId="AD" clId="Web-{1C28B864-FB18-4F4B-971B-FA73728ACC60}" dt="2020-07-10T18:40:25.149" v="62"/>
          <ac:graphicFrameMkLst>
            <pc:docMk/>
            <pc:sldMk cId="893574254" sldId="371"/>
            <ac:graphicFrameMk id="5" creationId="{00000000-0000-0000-0000-000000000000}"/>
          </ac:graphicFrameMkLst>
        </pc:graphicFrameChg>
      </pc:sldChg>
      <pc:sldChg chg="modSp">
        <pc:chgData name="Yarnell, Amber" userId="S::amber.yarnell@emeraldmaterials.com::8fadae32-3b22-4e75-942e-ceafda3d9a20" providerId="AD" clId="Web-{1C28B864-FB18-4F4B-971B-FA73728ACC60}" dt="2020-07-10T18:39:39.492" v="58" actId="20577"/>
        <pc:sldMkLst>
          <pc:docMk/>
          <pc:sldMk cId="359174449" sldId="372"/>
        </pc:sldMkLst>
        <pc:spChg chg="mod">
          <ac:chgData name="Yarnell, Amber" userId="S::amber.yarnell@emeraldmaterials.com::8fadae32-3b22-4e75-942e-ceafda3d9a20" providerId="AD" clId="Web-{1C28B864-FB18-4F4B-971B-FA73728ACC60}" dt="2020-07-10T18:39:39.492" v="58" actId="20577"/>
          <ac:spMkLst>
            <pc:docMk/>
            <pc:sldMk cId="359174449" sldId="372"/>
            <ac:spMk id="35" creationId="{00000000-0000-0000-0000-000000000000}"/>
          </ac:spMkLst>
        </pc:spChg>
      </pc:sldChg>
    </pc:docChg>
  </pc:docChgLst>
  <pc:docChgLst>
    <pc:chgData name="Yarnell, Amber" userId="S::amber.yarnell@emeraldmaterials.com::8fadae32-3b22-4e75-942e-ceafda3d9a20" providerId="AD" clId="Web-{2902E288-C694-4D17-9867-3DB3A9BA08C8}"/>
    <pc:docChg chg="modSld">
      <pc:chgData name="Yarnell, Amber" userId="S::amber.yarnell@emeraldmaterials.com::8fadae32-3b22-4e75-942e-ceafda3d9a20" providerId="AD" clId="Web-{2902E288-C694-4D17-9867-3DB3A9BA08C8}" dt="2020-07-09T19:02:26.200" v="5" actId="1076"/>
      <pc:docMkLst>
        <pc:docMk/>
      </pc:docMkLst>
      <pc:sldChg chg="modSp">
        <pc:chgData name="Yarnell, Amber" userId="S::amber.yarnell@emeraldmaterials.com::8fadae32-3b22-4e75-942e-ceafda3d9a20" providerId="AD" clId="Web-{2902E288-C694-4D17-9867-3DB3A9BA08C8}" dt="2020-07-09T19:02:13.637" v="4" actId="1076"/>
        <pc:sldMkLst>
          <pc:docMk/>
          <pc:sldMk cId="1274470797" sldId="331"/>
        </pc:sldMkLst>
        <pc:graphicFrameChg chg="mod">
          <ac:chgData name="Yarnell, Amber" userId="S::amber.yarnell@emeraldmaterials.com::8fadae32-3b22-4e75-942e-ceafda3d9a20" providerId="AD" clId="Web-{2902E288-C694-4D17-9867-3DB3A9BA08C8}" dt="2020-07-09T19:02:13.575" v="3" actId="1076"/>
          <ac:graphicFrameMkLst>
            <pc:docMk/>
            <pc:sldMk cId="1274470797" sldId="331"/>
            <ac:graphicFrameMk id="13" creationId="{00000000-0000-0000-0000-000000000000}"/>
          </ac:graphicFrameMkLst>
        </pc:graphicFrameChg>
        <pc:graphicFrameChg chg="mod">
          <ac:chgData name="Yarnell, Amber" userId="S::amber.yarnell@emeraldmaterials.com::8fadae32-3b22-4e75-942e-ceafda3d9a20" providerId="AD" clId="Web-{2902E288-C694-4D17-9867-3DB3A9BA08C8}" dt="2020-07-09T19:02:13.637" v="4" actId="1076"/>
          <ac:graphicFrameMkLst>
            <pc:docMk/>
            <pc:sldMk cId="1274470797" sldId="331"/>
            <ac:graphicFrameMk id="14" creationId="{00000000-0000-0000-0000-000000000000}"/>
          </ac:graphicFrameMkLst>
        </pc:graphicFrameChg>
      </pc:sldChg>
      <pc:sldChg chg="modSp">
        <pc:chgData name="Yarnell, Amber" userId="S::amber.yarnell@emeraldmaterials.com::8fadae32-3b22-4e75-942e-ceafda3d9a20" providerId="AD" clId="Web-{2902E288-C694-4D17-9867-3DB3A9BA08C8}" dt="2020-07-09T19:01:38.011" v="2" actId="1076"/>
        <pc:sldMkLst>
          <pc:docMk/>
          <pc:sldMk cId="2346510473" sldId="332"/>
        </pc:sldMkLst>
        <pc:graphicFrameChg chg="mod">
          <ac:chgData name="Yarnell, Amber" userId="S::amber.yarnell@emeraldmaterials.com::8fadae32-3b22-4e75-942e-ceafda3d9a20" providerId="AD" clId="Web-{2902E288-C694-4D17-9867-3DB3A9BA08C8}" dt="2020-07-09T19:01:38.011" v="2" actId="1076"/>
          <ac:graphicFrameMkLst>
            <pc:docMk/>
            <pc:sldMk cId="2346510473" sldId="332"/>
            <ac:graphicFrameMk id="4" creationId="{00000000-0000-0000-0000-000000000000}"/>
          </ac:graphicFrameMkLst>
        </pc:graphicFrameChg>
        <pc:graphicFrameChg chg="mod">
          <ac:chgData name="Yarnell, Amber" userId="S::amber.yarnell@emeraldmaterials.com::8fadae32-3b22-4e75-942e-ceafda3d9a20" providerId="AD" clId="Web-{2902E288-C694-4D17-9867-3DB3A9BA08C8}" dt="2020-07-09T19:01:32.526" v="1" actId="1076"/>
          <ac:graphicFrameMkLst>
            <pc:docMk/>
            <pc:sldMk cId="2346510473" sldId="332"/>
            <ac:graphicFrameMk id="7" creationId="{00000000-0000-0000-0000-000000000000}"/>
          </ac:graphicFrameMkLst>
        </pc:graphicFrameChg>
      </pc:sldChg>
      <pc:sldChg chg="modSp">
        <pc:chgData name="Yarnell, Amber" userId="S::amber.yarnell@emeraldmaterials.com::8fadae32-3b22-4e75-942e-ceafda3d9a20" providerId="AD" clId="Web-{2902E288-C694-4D17-9867-3DB3A9BA08C8}" dt="2020-07-09T19:02:26.200" v="5" actId="1076"/>
        <pc:sldMkLst>
          <pc:docMk/>
          <pc:sldMk cId="1527610845" sldId="333"/>
        </pc:sldMkLst>
        <pc:graphicFrameChg chg="mod">
          <ac:chgData name="Yarnell, Amber" userId="S::amber.yarnell@emeraldmaterials.com::8fadae32-3b22-4e75-942e-ceafda3d9a20" providerId="AD" clId="Web-{2902E288-C694-4D17-9867-3DB3A9BA08C8}" dt="2020-07-09T19:02:26.200" v="5" actId="1076"/>
          <ac:graphicFrameMkLst>
            <pc:docMk/>
            <pc:sldMk cId="1527610845" sldId="333"/>
            <ac:graphicFrameMk id="5" creationId="{00000000-0000-0000-0000-000000000000}"/>
          </ac:graphicFrameMkLst>
        </pc:graphicFrameChg>
      </pc:sldChg>
    </pc:docChg>
  </pc:docChgLst>
  <pc:docChgLst>
    <pc:chgData name="Yarnell, Amber" userId="S::amber.yarnell@emeraldmaterials.com::8fadae32-3b22-4e75-942e-ceafda3d9a20" providerId="AD" clId="Web-{7447C2DD-C399-4F92-88BF-B27AA0876DAE}"/>
    <pc:docChg chg="addSld delSld modSld sldOrd">
      <pc:chgData name="Yarnell, Amber" userId="S::amber.yarnell@emeraldmaterials.com::8fadae32-3b22-4e75-942e-ceafda3d9a20" providerId="AD" clId="Web-{7447C2DD-C399-4F92-88BF-B27AA0876DAE}" dt="2020-07-01T19:02:26.765" v="796" actId="1076"/>
      <pc:docMkLst>
        <pc:docMk/>
      </pc:docMkLst>
      <pc:sldChg chg="ord">
        <pc:chgData name="Yarnell, Amber" userId="S::amber.yarnell@emeraldmaterials.com::8fadae32-3b22-4e75-942e-ceafda3d9a20" providerId="AD" clId="Web-{7447C2DD-C399-4F92-88BF-B27AA0876DAE}" dt="2020-07-01T18:59:57.848" v="724"/>
        <pc:sldMkLst>
          <pc:docMk/>
          <pc:sldMk cId="1795388956" sldId="299"/>
        </pc:sldMkLst>
      </pc:sldChg>
      <pc:sldChg chg="addSp delSp modSp mod modClrScheme chgLayout">
        <pc:chgData name="Yarnell, Amber" userId="S::amber.yarnell@emeraldmaterials.com::8fadae32-3b22-4e75-942e-ceafda3d9a20" providerId="AD" clId="Web-{7447C2DD-C399-4F92-88BF-B27AA0876DAE}" dt="2020-07-01T18:50:03.460" v="396" actId="20577"/>
        <pc:sldMkLst>
          <pc:docMk/>
          <pc:sldMk cId="3845295777" sldId="329"/>
        </pc:sldMkLst>
        <pc:spChg chg="mod ord">
          <ac:chgData name="Yarnell, Amber" userId="S::amber.yarnell@emeraldmaterials.com::8fadae32-3b22-4e75-942e-ceafda3d9a20" providerId="AD" clId="Web-{7447C2DD-C399-4F92-88BF-B27AA0876DAE}" dt="2020-07-01T18:47:44.590" v="195"/>
          <ac:spMkLst>
            <pc:docMk/>
            <pc:sldMk cId="3845295777" sldId="329"/>
            <ac:spMk id="2" creationId="{00000000-0000-0000-0000-000000000000}"/>
          </ac:spMkLst>
        </pc:spChg>
        <pc:spChg chg="del mod">
          <ac:chgData name="Yarnell, Amber" userId="S::amber.yarnell@emeraldmaterials.com::8fadae32-3b22-4e75-942e-ceafda3d9a20" providerId="AD" clId="Web-{7447C2DD-C399-4F92-88BF-B27AA0876DAE}" dt="2020-07-01T18:43:40.900" v="86"/>
          <ac:spMkLst>
            <pc:docMk/>
            <pc:sldMk cId="3845295777" sldId="329"/>
            <ac:spMk id="3" creationId="{00000000-0000-0000-0000-000000000000}"/>
          </ac:spMkLst>
        </pc:spChg>
        <pc:spChg chg="add mod">
          <ac:chgData name="Yarnell, Amber" userId="S::amber.yarnell@emeraldmaterials.com::8fadae32-3b22-4e75-942e-ceafda3d9a20" providerId="AD" clId="Web-{7447C2DD-C399-4F92-88BF-B27AA0876DAE}" dt="2020-07-01T18:47:59.388" v="196" actId="1076"/>
          <ac:spMkLst>
            <pc:docMk/>
            <pc:sldMk cId="3845295777" sldId="329"/>
            <ac:spMk id="4" creationId="{11C435AE-0394-49AB-AE76-15D353DCB1A9}"/>
          </ac:spMkLst>
        </pc:spChg>
        <pc:spChg chg="add mod">
          <ac:chgData name="Yarnell, Amber" userId="S::amber.yarnell@emeraldmaterials.com::8fadae32-3b22-4e75-942e-ceafda3d9a20" providerId="AD" clId="Web-{7447C2DD-C399-4F92-88BF-B27AA0876DAE}" dt="2020-07-01T18:44:31.420" v="92" actId="1076"/>
          <ac:spMkLst>
            <pc:docMk/>
            <pc:sldMk cId="3845295777" sldId="329"/>
            <ac:spMk id="11" creationId="{20511226-C164-4A13-8163-C747C7841F95}"/>
          </ac:spMkLst>
        </pc:spChg>
        <pc:spChg chg="add mod">
          <ac:chgData name="Yarnell, Amber" userId="S::amber.yarnell@emeraldmaterials.com::8fadae32-3b22-4e75-942e-ceafda3d9a20" providerId="AD" clId="Web-{7447C2DD-C399-4F92-88BF-B27AA0876DAE}" dt="2020-07-01T18:45:31.986" v="96" actId="1076"/>
          <ac:spMkLst>
            <pc:docMk/>
            <pc:sldMk cId="3845295777" sldId="329"/>
            <ac:spMk id="12" creationId="{C28FED08-77F9-4E06-838F-91C739FC3B2D}"/>
          </ac:spMkLst>
        </pc:spChg>
        <pc:spChg chg="add mod">
          <ac:chgData name="Yarnell, Amber" userId="S::amber.yarnell@emeraldmaterials.com::8fadae32-3b22-4e75-942e-ceafda3d9a20" providerId="AD" clId="Web-{7447C2DD-C399-4F92-88BF-B27AA0876DAE}" dt="2020-07-01T18:47:19.651" v="194" actId="1076"/>
          <ac:spMkLst>
            <pc:docMk/>
            <pc:sldMk cId="3845295777" sldId="329"/>
            <ac:spMk id="13" creationId="{9431EF79-899F-4DB3-9AD9-80F1697E4783}"/>
          </ac:spMkLst>
        </pc:spChg>
        <pc:spChg chg="add mod ord">
          <ac:chgData name="Yarnell, Amber" userId="S::amber.yarnell@emeraldmaterials.com::8fadae32-3b22-4e75-942e-ceafda3d9a20" providerId="AD" clId="Web-{7447C2DD-C399-4F92-88BF-B27AA0876DAE}" dt="2020-07-01T18:50:03.460" v="396" actId="20577"/>
          <ac:spMkLst>
            <pc:docMk/>
            <pc:sldMk cId="3845295777" sldId="329"/>
            <ac:spMk id="14" creationId="{F6ADCF80-3D65-486A-914F-866B815D4635}"/>
          </ac:spMkLst>
        </pc:spChg>
        <pc:picChg chg="add mod">
          <ac:chgData name="Yarnell, Amber" userId="S::amber.yarnell@emeraldmaterials.com::8fadae32-3b22-4e75-942e-ceafda3d9a20" providerId="AD" clId="Web-{7447C2DD-C399-4F92-88BF-B27AA0876DAE}" dt="2020-07-01T18:44:31.404" v="91" actId="1076"/>
          <ac:picMkLst>
            <pc:docMk/>
            <pc:sldMk cId="3845295777" sldId="329"/>
            <ac:picMk id="5" creationId="{B0394A7E-C420-4D0D-9255-658A95E70CD1}"/>
          </ac:picMkLst>
        </pc:picChg>
      </pc:sldChg>
      <pc:sldChg chg="mod modShow">
        <pc:chgData name="Yarnell, Amber" userId="S::amber.yarnell@emeraldmaterials.com::8fadae32-3b22-4e75-942e-ceafda3d9a20" providerId="AD" clId="Web-{7447C2DD-C399-4F92-88BF-B27AA0876DAE}" dt="2020-07-01T18:50:09.585" v="398"/>
        <pc:sldMkLst>
          <pc:docMk/>
          <pc:sldMk cId="4027716364" sldId="330"/>
        </pc:sldMkLst>
      </pc:sldChg>
      <pc:sldChg chg="modSp">
        <pc:chgData name="Yarnell, Amber" userId="S::amber.yarnell@emeraldmaterials.com::8fadae32-3b22-4e75-942e-ceafda3d9a20" providerId="AD" clId="Web-{7447C2DD-C399-4F92-88BF-B27AA0876DAE}" dt="2020-07-01T18:58:38.795" v="713"/>
        <pc:sldMkLst>
          <pc:docMk/>
          <pc:sldMk cId="2346510473" sldId="332"/>
        </pc:sldMkLst>
        <pc:spChg chg="mod">
          <ac:chgData name="Yarnell, Amber" userId="S::amber.yarnell@emeraldmaterials.com::8fadae32-3b22-4e75-942e-ceafda3d9a20" providerId="AD" clId="Web-{7447C2DD-C399-4F92-88BF-B27AA0876DAE}" dt="2020-07-01T18:58:38.795" v="713"/>
          <ac:spMkLst>
            <pc:docMk/>
            <pc:sldMk cId="2346510473" sldId="332"/>
            <ac:spMk id="6" creationId="{00000000-0000-0000-0000-000000000000}"/>
          </ac:spMkLst>
        </pc:spChg>
      </pc:sldChg>
      <pc:sldChg chg="addSp modSp mod modClrScheme chgLayout">
        <pc:chgData name="Yarnell, Amber" userId="S::amber.yarnell@emeraldmaterials.com::8fadae32-3b22-4e75-942e-ceafda3d9a20" providerId="AD" clId="Web-{7447C2DD-C399-4F92-88BF-B27AA0876DAE}" dt="2020-07-01T18:58:26.466" v="712" actId="14100"/>
        <pc:sldMkLst>
          <pc:docMk/>
          <pc:sldMk cId="1527610845" sldId="333"/>
        </pc:sldMkLst>
        <pc:spChg chg="mod ord">
          <ac:chgData name="Yarnell, Amber" userId="S::amber.yarnell@emeraldmaterials.com::8fadae32-3b22-4e75-942e-ceafda3d9a20" providerId="AD" clId="Web-{7447C2DD-C399-4F92-88BF-B27AA0876DAE}" dt="2020-07-01T18:51:49.186" v="420"/>
          <ac:spMkLst>
            <pc:docMk/>
            <pc:sldMk cId="1527610845" sldId="333"/>
            <ac:spMk id="2" creationId="{00000000-0000-0000-0000-000000000000}"/>
          </ac:spMkLst>
        </pc:spChg>
        <pc:spChg chg="add mod ord">
          <ac:chgData name="Yarnell, Amber" userId="S::amber.yarnell@emeraldmaterials.com::8fadae32-3b22-4e75-942e-ceafda3d9a20" providerId="AD" clId="Web-{7447C2DD-C399-4F92-88BF-B27AA0876DAE}" dt="2020-07-01T18:58:26.466" v="712" actId="14100"/>
          <ac:spMkLst>
            <pc:docMk/>
            <pc:sldMk cId="1527610845" sldId="333"/>
            <ac:spMk id="3" creationId="{5C346ED5-D1C9-4943-9AD0-2CB628E7AB79}"/>
          </ac:spMkLst>
        </pc:spChg>
        <pc:graphicFrameChg chg="mod">
          <ac:chgData name="Yarnell, Amber" userId="S::amber.yarnell@emeraldmaterials.com::8fadae32-3b22-4e75-942e-ceafda3d9a20" providerId="AD" clId="Web-{7447C2DD-C399-4F92-88BF-B27AA0876DAE}" dt="2020-07-01T18:51:38.170" v="419" actId="1076"/>
          <ac:graphicFrameMkLst>
            <pc:docMk/>
            <pc:sldMk cId="1527610845" sldId="333"/>
            <ac:graphicFrameMk id="4" creationId="{00000000-0000-0000-0000-000000000000}"/>
          </ac:graphicFrameMkLst>
        </pc:graphicFrameChg>
      </pc:sldChg>
      <pc:sldChg chg="delSp modSp">
        <pc:chgData name="Yarnell, Amber" userId="S::amber.yarnell@emeraldmaterials.com::8fadae32-3b22-4e75-942e-ceafda3d9a20" providerId="AD" clId="Web-{7447C2DD-C399-4F92-88BF-B27AA0876DAE}" dt="2020-07-01T18:59:22.986" v="722"/>
        <pc:sldMkLst>
          <pc:docMk/>
          <pc:sldMk cId="1661742332" sldId="334"/>
        </pc:sldMkLst>
        <pc:spChg chg="del">
          <ac:chgData name="Yarnell, Amber" userId="S::amber.yarnell@emeraldmaterials.com::8fadae32-3b22-4e75-942e-ceafda3d9a20" providerId="AD" clId="Web-{7447C2DD-C399-4F92-88BF-B27AA0876DAE}" dt="2020-07-01T18:59:22.986" v="722"/>
          <ac:spMkLst>
            <pc:docMk/>
            <pc:sldMk cId="1661742332" sldId="334"/>
            <ac:spMk id="5" creationId="{00000000-0000-0000-0000-000000000000}"/>
          </ac:spMkLst>
        </pc:spChg>
        <pc:spChg chg="mod">
          <ac:chgData name="Yarnell, Amber" userId="S::amber.yarnell@emeraldmaterials.com::8fadae32-3b22-4e75-942e-ceafda3d9a20" providerId="AD" clId="Web-{7447C2DD-C399-4F92-88BF-B27AA0876DAE}" dt="2020-07-01T18:59:19.142" v="720" actId="20577"/>
          <ac:spMkLst>
            <pc:docMk/>
            <pc:sldMk cId="1661742332" sldId="334"/>
            <ac:spMk id="6" creationId="{E728A7F7-6DCB-4522-BA8C-A3AD26D3C677}"/>
          </ac:spMkLst>
        </pc:spChg>
      </pc:sldChg>
      <pc:sldChg chg="modSp">
        <pc:chgData name="Yarnell, Amber" userId="S::amber.yarnell@emeraldmaterials.com::8fadae32-3b22-4e75-942e-ceafda3d9a20" providerId="AD" clId="Web-{7447C2DD-C399-4F92-88BF-B27AA0876DAE}" dt="2020-07-01T19:02:26.765" v="796" actId="1076"/>
        <pc:sldMkLst>
          <pc:docMk/>
          <pc:sldMk cId="1071250523" sldId="336"/>
        </pc:sldMkLst>
        <pc:grpChg chg="mod">
          <ac:chgData name="Yarnell, Amber" userId="S::amber.yarnell@emeraldmaterials.com::8fadae32-3b22-4e75-942e-ceafda3d9a20" providerId="AD" clId="Web-{7447C2DD-C399-4F92-88BF-B27AA0876DAE}" dt="2020-07-01T19:02:26.765" v="796" actId="1076"/>
          <ac:grpSpMkLst>
            <pc:docMk/>
            <pc:sldMk cId="1071250523" sldId="336"/>
            <ac:grpSpMk id="37" creationId="{00000000-0000-0000-0000-000000000000}"/>
          </ac:grpSpMkLst>
        </pc:grpChg>
      </pc:sldChg>
      <pc:sldChg chg="modSp new ord">
        <pc:chgData name="Yarnell, Amber" userId="S::amber.yarnell@emeraldmaterials.com::8fadae32-3b22-4e75-942e-ceafda3d9a20" providerId="AD" clId="Web-{7447C2DD-C399-4F92-88BF-B27AA0876DAE}" dt="2020-07-01T18:41:47.892" v="50" actId="20577"/>
        <pc:sldMkLst>
          <pc:docMk/>
          <pc:sldMk cId="3442904439" sldId="339"/>
        </pc:sldMkLst>
        <pc:spChg chg="mod">
          <ac:chgData name="Yarnell, Amber" userId="S::amber.yarnell@emeraldmaterials.com::8fadae32-3b22-4e75-942e-ceafda3d9a20" providerId="AD" clId="Web-{7447C2DD-C399-4F92-88BF-B27AA0876DAE}" dt="2020-07-01T18:41:47.892" v="50" actId="20577"/>
          <ac:spMkLst>
            <pc:docMk/>
            <pc:sldMk cId="3442904439" sldId="339"/>
            <ac:spMk id="2" creationId="{B5F119E8-B4F2-4BF1-B950-6ADCDEAEE31D}"/>
          </ac:spMkLst>
        </pc:spChg>
      </pc:sldChg>
      <pc:sldChg chg="modSp new mod modClrScheme chgLayout">
        <pc:chgData name="Yarnell, Amber" userId="S::amber.yarnell@emeraldmaterials.com::8fadae32-3b22-4e75-942e-ceafda3d9a20" providerId="AD" clId="Web-{7447C2DD-C399-4F92-88BF-B27AA0876DAE}" dt="2020-07-01T19:01:25.807" v="792" actId="20577"/>
        <pc:sldMkLst>
          <pc:docMk/>
          <pc:sldMk cId="3065155490" sldId="340"/>
        </pc:sldMkLst>
        <pc:spChg chg="mod ord">
          <ac:chgData name="Yarnell, Amber" userId="S::amber.yarnell@emeraldmaterials.com::8fadae32-3b22-4e75-942e-ceafda3d9a20" providerId="AD" clId="Web-{7447C2DD-C399-4F92-88BF-B27AA0876DAE}" dt="2020-07-01T19:00:22.474" v="725"/>
          <ac:spMkLst>
            <pc:docMk/>
            <pc:sldMk cId="3065155490" sldId="340"/>
            <ac:spMk id="2" creationId="{5901CA3E-7F9A-4CDC-8253-DDFDBC26C1A9}"/>
          </ac:spMkLst>
        </pc:spChg>
        <pc:spChg chg="mod ord">
          <ac:chgData name="Yarnell, Amber" userId="S::amber.yarnell@emeraldmaterials.com::8fadae32-3b22-4e75-942e-ceafda3d9a20" providerId="AD" clId="Web-{7447C2DD-C399-4F92-88BF-B27AA0876DAE}" dt="2020-07-01T19:00:22.474" v="725"/>
          <ac:spMkLst>
            <pc:docMk/>
            <pc:sldMk cId="3065155490" sldId="340"/>
            <ac:spMk id="3" creationId="{C6E8097D-4383-4479-B733-8E56D1C58992}"/>
          </ac:spMkLst>
        </pc:spChg>
        <pc:spChg chg="mod ord">
          <ac:chgData name="Yarnell, Amber" userId="S::amber.yarnell@emeraldmaterials.com::8fadae32-3b22-4e75-942e-ceafda3d9a20" providerId="AD" clId="Web-{7447C2DD-C399-4F92-88BF-B27AA0876DAE}" dt="2020-07-01T19:01:25.807" v="792" actId="20577"/>
          <ac:spMkLst>
            <pc:docMk/>
            <pc:sldMk cId="3065155490" sldId="340"/>
            <ac:spMk id="4" creationId="{4339A494-9763-46AE-8BC5-18723588F08D}"/>
          </ac:spMkLst>
        </pc:spChg>
      </pc:sldChg>
      <pc:sldChg chg="add del replId">
        <pc:chgData name="Yarnell, Amber" userId="S::amber.yarnell@emeraldmaterials.com::8fadae32-3b22-4e75-942e-ceafda3d9a20" providerId="AD" clId="Web-{7447C2DD-C399-4F92-88BF-B27AA0876DAE}" dt="2020-07-01T18:45:10.329" v="94"/>
        <pc:sldMkLst>
          <pc:docMk/>
          <pc:sldMk cId="3194424115" sldId="340"/>
        </pc:sldMkLst>
      </pc:sldChg>
    </pc:docChg>
  </pc:docChgLst>
  <pc:docChgLst>
    <pc:chgData name="Yarnell, Amber" userId="S::amber.yarnell@emeraldmaterials.com::8fadae32-3b22-4e75-942e-ceafda3d9a20" providerId="AD" clId="Web-{9F70FB21-540A-4A74-A44E-ECE108A4B7C3}"/>
    <pc:docChg chg="modSld">
      <pc:chgData name="Yarnell, Amber" userId="S::amber.yarnell@emeraldmaterials.com::8fadae32-3b22-4e75-942e-ceafda3d9a20" providerId="AD" clId="Web-{9F70FB21-540A-4A74-A44E-ECE108A4B7C3}" dt="2020-07-06T15:07:55.842" v="129" actId="20577"/>
      <pc:docMkLst>
        <pc:docMk/>
      </pc:docMkLst>
      <pc:sldChg chg="addSp delSp modSp delCm">
        <pc:chgData name="Yarnell, Amber" userId="S::amber.yarnell@emeraldmaterials.com::8fadae32-3b22-4e75-942e-ceafda3d9a20" providerId="AD" clId="Web-{9F70FB21-540A-4A74-A44E-ECE108A4B7C3}" dt="2020-07-06T15:02:21.556" v="17"/>
        <pc:sldMkLst>
          <pc:docMk/>
          <pc:sldMk cId="1795388956" sldId="299"/>
        </pc:sldMkLst>
        <pc:spChg chg="del mod">
          <ac:chgData name="Yarnell, Amber" userId="S::amber.yarnell@emeraldmaterials.com::8fadae32-3b22-4e75-942e-ceafda3d9a20" providerId="AD" clId="Web-{9F70FB21-540A-4A74-A44E-ECE108A4B7C3}" dt="2020-07-06T14:59:24.123" v="5"/>
          <ac:spMkLst>
            <pc:docMk/>
            <pc:sldMk cId="1795388956" sldId="299"/>
            <ac:spMk id="5" creationId="{00000000-0000-0000-0000-000000000000}"/>
          </ac:spMkLst>
        </pc:spChg>
        <pc:spChg chg="del">
          <ac:chgData name="Yarnell, Amber" userId="S::amber.yarnell@emeraldmaterials.com::8fadae32-3b22-4e75-942e-ceafda3d9a20" providerId="AD" clId="Web-{9F70FB21-540A-4A74-A44E-ECE108A4B7C3}" dt="2020-07-06T14:59:26.717" v="6"/>
          <ac:spMkLst>
            <pc:docMk/>
            <pc:sldMk cId="1795388956" sldId="299"/>
            <ac:spMk id="22" creationId="{29438A9E-5AFB-4568-912E-94C9E898E4CA}"/>
          </ac:spMkLst>
        </pc:spChg>
        <pc:spChg chg="del">
          <ac:chgData name="Yarnell, Amber" userId="S::amber.yarnell@emeraldmaterials.com::8fadae32-3b22-4e75-942e-ceafda3d9a20" providerId="AD" clId="Web-{9F70FB21-540A-4A74-A44E-ECE108A4B7C3}" dt="2020-07-06T14:59:19.747" v="1"/>
          <ac:spMkLst>
            <pc:docMk/>
            <pc:sldMk cId="1795388956" sldId="299"/>
            <ac:spMk id="25" creationId="{D7BE1318-953B-455B-A170-A07E69119EE9}"/>
          </ac:spMkLst>
        </pc:spChg>
        <pc:graphicFrameChg chg="del">
          <ac:chgData name="Yarnell, Amber" userId="S::amber.yarnell@emeraldmaterials.com::8fadae32-3b22-4e75-942e-ceafda3d9a20" providerId="AD" clId="Web-{9F70FB21-540A-4A74-A44E-ECE108A4B7C3}" dt="2020-07-06T14:59:16.872" v="0"/>
          <ac:graphicFrameMkLst>
            <pc:docMk/>
            <pc:sldMk cId="1795388956" sldId="299"/>
            <ac:graphicFrameMk id="12" creationId="{00000000-0000-0000-0000-000000000000}"/>
          </ac:graphicFrameMkLst>
        </pc:graphicFrameChg>
        <pc:picChg chg="add mod ord">
          <ac:chgData name="Yarnell, Amber" userId="S::amber.yarnell@emeraldmaterials.com::8fadae32-3b22-4e75-942e-ceafda3d9a20" providerId="AD" clId="Web-{9F70FB21-540A-4A74-A44E-ECE108A4B7C3}" dt="2020-07-06T15:00:54.613" v="16"/>
          <ac:picMkLst>
            <pc:docMk/>
            <pc:sldMk cId="1795388956" sldId="299"/>
            <ac:picMk id="2" creationId="{07A451D8-7AF1-4D15-A452-6CE3FA14111D}"/>
          </ac:picMkLst>
        </pc:picChg>
      </pc:sldChg>
      <pc:sldChg chg="modSp">
        <pc:chgData name="Yarnell, Amber" userId="S::amber.yarnell@emeraldmaterials.com::8fadae32-3b22-4e75-942e-ceafda3d9a20" providerId="AD" clId="Web-{9F70FB21-540A-4A74-A44E-ECE108A4B7C3}" dt="2020-07-06T15:07:55.639" v="127" actId="20577"/>
        <pc:sldMkLst>
          <pc:docMk/>
          <pc:sldMk cId="2125017740" sldId="323"/>
        </pc:sldMkLst>
        <pc:spChg chg="mod">
          <ac:chgData name="Yarnell, Amber" userId="S::amber.yarnell@emeraldmaterials.com::8fadae32-3b22-4e75-942e-ceafda3d9a20" providerId="AD" clId="Web-{9F70FB21-540A-4A74-A44E-ECE108A4B7C3}" dt="2020-07-06T15:07:55.639" v="127" actId="20577"/>
          <ac:spMkLst>
            <pc:docMk/>
            <pc:sldMk cId="2125017740" sldId="323"/>
            <ac:spMk id="2" creationId="{00000000-0000-0000-0000-000000000000}"/>
          </ac:spMkLst>
        </pc:spChg>
        <pc:spChg chg="mod">
          <ac:chgData name="Yarnell, Amber" userId="S::amber.yarnell@emeraldmaterials.com::8fadae32-3b22-4e75-942e-ceafda3d9a20" providerId="AD" clId="Web-{9F70FB21-540A-4A74-A44E-ECE108A4B7C3}" dt="2020-07-06T15:07:32.497" v="123" actId="14100"/>
          <ac:spMkLst>
            <pc:docMk/>
            <pc:sldMk cId="2125017740" sldId="323"/>
            <ac:spMk id="4" creationId="{00000000-0000-0000-0000-000000000000}"/>
          </ac:spMkLst>
        </pc:spChg>
        <pc:picChg chg="mod">
          <ac:chgData name="Yarnell, Amber" userId="S::amber.yarnell@emeraldmaterials.com::8fadae32-3b22-4e75-942e-ceafda3d9a20" providerId="AD" clId="Web-{9F70FB21-540A-4A74-A44E-ECE108A4B7C3}" dt="2020-07-06T15:07:40.434" v="124" actId="1076"/>
          <ac:picMkLst>
            <pc:docMk/>
            <pc:sldMk cId="2125017740" sldId="323"/>
            <ac:picMk id="7" creationId="{00000000-0000-0000-0000-000000000000}"/>
          </ac:picMkLst>
        </pc:picChg>
      </pc:sldChg>
    </pc:docChg>
  </pc:docChgLst>
  <pc:docChgLst>
    <pc:chgData name="Yarnell, Amber" userId="S::amber.yarnell@emeraldmaterials.com::8fadae32-3b22-4e75-942e-ceafda3d9a20" providerId="AD" clId="Web-{73C61EE7-15A6-4F8D-9BE0-8DDCFEB1D826}"/>
    <pc:docChg chg="modSld">
      <pc:chgData name="Yarnell, Amber" userId="S::amber.yarnell@emeraldmaterials.com::8fadae32-3b22-4e75-942e-ceafda3d9a20" providerId="AD" clId="Web-{73C61EE7-15A6-4F8D-9BE0-8DDCFEB1D826}" dt="2020-07-09T18:21:07.095" v="22" actId="20577"/>
      <pc:docMkLst>
        <pc:docMk/>
      </pc:docMkLst>
      <pc:sldChg chg="modSp">
        <pc:chgData name="Yarnell, Amber" userId="S::amber.yarnell@emeraldmaterials.com::8fadae32-3b22-4e75-942e-ceafda3d9a20" providerId="AD" clId="Web-{73C61EE7-15A6-4F8D-9BE0-8DDCFEB1D826}" dt="2020-07-09T18:20:49.110" v="20" actId="20577"/>
        <pc:sldMkLst>
          <pc:docMk/>
          <pc:sldMk cId="4204320208" sldId="363"/>
        </pc:sldMkLst>
        <pc:spChg chg="mod">
          <ac:chgData name="Yarnell, Amber" userId="S::amber.yarnell@emeraldmaterials.com::8fadae32-3b22-4e75-942e-ceafda3d9a20" providerId="AD" clId="Web-{73C61EE7-15A6-4F8D-9BE0-8DDCFEB1D826}" dt="2020-07-09T18:20:49.110" v="20" actId="20577"/>
          <ac:spMkLst>
            <pc:docMk/>
            <pc:sldMk cId="4204320208" sldId="363"/>
            <ac:spMk id="12" creationId="{00000000-0000-0000-0000-000000000000}"/>
          </ac:spMkLst>
        </pc:spChg>
      </pc:sldChg>
    </pc:docChg>
  </pc:docChgLst>
  <pc:docChgLst>
    <pc:chgData name="Blankenship, Jenna" userId="S::jenna.blankenship@emeraldmaterials.com::2b11e215-19f9-4479-943c-fc3f93cbd4b7" providerId="AD" clId="Web-{5E4B273B-D9A0-43F5-9669-58567D8FDD74}"/>
    <pc:docChg chg="delSld modSld modSection">
      <pc:chgData name="Blankenship, Jenna" userId="S::jenna.blankenship@emeraldmaterials.com::2b11e215-19f9-4479-943c-fc3f93cbd4b7" providerId="AD" clId="Web-{5E4B273B-D9A0-43F5-9669-58567D8FDD74}" dt="2020-07-10T18:58:40.978" v="44"/>
      <pc:docMkLst>
        <pc:docMk/>
      </pc:docMkLst>
      <pc:sldChg chg="modSp">
        <pc:chgData name="Blankenship, Jenna" userId="S::jenna.blankenship@emeraldmaterials.com::2b11e215-19f9-4479-943c-fc3f93cbd4b7" providerId="AD" clId="Web-{5E4B273B-D9A0-43F5-9669-58567D8FDD74}" dt="2020-07-10T18:58:31.775" v="41" actId="20577"/>
        <pc:sldMkLst>
          <pc:docMk/>
          <pc:sldMk cId="189773504" sldId="345"/>
        </pc:sldMkLst>
        <pc:spChg chg="mod">
          <ac:chgData name="Blankenship, Jenna" userId="S::jenna.blankenship@emeraldmaterials.com::2b11e215-19f9-4479-943c-fc3f93cbd4b7" providerId="AD" clId="Web-{5E4B273B-D9A0-43F5-9669-58567D8FDD74}" dt="2020-07-10T18:58:31.775" v="41" actId="20577"/>
          <ac:spMkLst>
            <pc:docMk/>
            <pc:sldMk cId="189773504" sldId="345"/>
            <ac:spMk id="4" creationId="{00000000-0000-0000-0000-000000000000}"/>
          </ac:spMkLst>
        </pc:spChg>
      </pc:sldChg>
      <pc:sldChg chg="del">
        <pc:chgData name="Blankenship, Jenna" userId="S::jenna.blankenship@emeraldmaterials.com::2b11e215-19f9-4479-943c-fc3f93cbd4b7" providerId="AD" clId="Web-{5E4B273B-D9A0-43F5-9669-58567D8FDD74}" dt="2020-07-10T18:58:40.978" v="44"/>
        <pc:sldMkLst>
          <pc:docMk/>
          <pc:sldMk cId="2577957449" sldId="346"/>
        </pc:sldMkLst>
      </pc:sldChg>
      <pc:sldChg chg="modSp">
        <pc:chgData name="Blankenship, Jenna" userId="S::jenna.blankenship@emeraldmaterials.com::2b11e215-19f9-4479-943c-fc3f93cbd4b7" providerId="AD" clId="Web-{5E4B273B-D9A0-43F5-9669-58567D8FDD74}" dt="2020-07-10T18:58:23.838" v="33" actId="20577"/>
        <pc:sldMkLst>
          <pc:docMk/>
          <pc:sldMk cId="1972326412" sldId="360"/>
        </pc:sldMkLst>
        <pc:spChg chg="mod">
          <ac:chgData name="Blankenship, Jenna" userId="S::jenna.blankenship@emeraldmaterials.com::2b11e215-19f9-4479-943c-fc3f93cbd4b7" providerId="AD" clId="Web-{5E4B273B-D9A0-43F5-9669-58567D8FDD74}" dt="2020-07-10T18:58:19.306" v="22" actId="20577"/>
          <ac:spMkLst>
            <pc:docMk/>
            <pc:sldMk cId="1972326412" sldId="360"/>
            <ac:spMk id="2" creationId="{00000000-0000-0000-0000-000000000000}"/>
          </ac:spMkLst>
        </pc:spChg>
        <pc:spChg chg="mod">
          <ac:chgData name="Blankenship, Jenna" userId="S::jenna.blankenship@emeraldmaterials.com::2b11e215-19f9-4479-943c-fc3f93cbd4b7" providerId="AD" clId="Web-{5E4B273B-D9A0-43F5-9669-58567D8FDD74}" dt="2020-07-10T18:58:23.838" v="33" actId="20577"/>
          <ac:spMkLst>
            <pc:docMk/>
            <pc:sldMk cId="1972326412" sldId="360"/>
            <ac:spMk id="4" creationId="{00000000-0000-0000-0000-000000000000}"/>
          </ac:spMkLst>
        </pc:spChg>
      </pc:sldChg>
      <pc:sldChg chg="del">
        <pc:chgData name="Blankenship, Jenna" userId="S::jenna.blankenship@emeraldmaterials.com::2b11e215-19f9-4479-943c-fc3f93cbd4b7" providerId="AD" clId="Web-{5E4B273B-D9A0-43F5-9669-58567D8FDD74}" dt="2020-07-10T18:58:39.432" v="43"/>
        <pc:sldMkLst>
          <pc:docMk/>
          <pc:sldMk cId="1201842182" sldId="361"/>
        </pc:sldMkLst>
      </pc:sldChg>
    </pc:docChg>
  </pc:docChgLst>
  <pc:docChgLst>
    <pc:chgData name="Yarnell, Amber" userId="S::amber.yarnell@emeraldmaterials.com::8fadae32-3b22-4e75-942e-ceafda3d9a20" providerId="AD" clId="Web-{99A13797-EBA4-4C62-B9F0-9F6519367C69}"/>
    <pc:docChg chg="modSld">
      <pc:chgData name="Yarnell, Amber" userId="S::amber.yarnell@emeraldmaterials.com::8fadae32-3b22-4e75-942e-ceafda3d9a20" providerId="AD" clId="Web-{99A13797-EBA4-4C62-B9F0-9F6519367C69}" dt="2020-07-13T14:52:39.696" v="16"/>
      <pc:docMkLst>
        <pc:docMk/>
      </pc:docMkLst>
      <pc:sldChg chg="modSp addCm delCm">
        <pc:chgData name="Yarnell, Amber" userId="S::amber.yarnell@emeraldmaterials.com::8fadae32-3b22-4e75-942e-ceafda3d9a20" providerId="AD" clId="Web-{99A13797-EBA4-4C62-B9F0-9F6519367C69}" dt="2020-07-13T14:52:39.696" v="16"/>
        <pc:sldMkLst>
          <pc:docMk/>
          <pc:sldMk cId="1635123611" sldId="382"/>
        </pc:sldMkLst>
        <pc:spChg chg="mod">
          <ac:chgData name="Yarnell, Amber" userId="S::amber.yarnell@emeraldmaterials.com::8fadae32-3b22-4e75-942e-ceafda3d9a20" providerId="AD" clId="Web-{99A13797-EBA4-4C62-B9F0-9F6519367C69}" dt="2020-07-13T14:50:32.661" v="14" actId="1076"/>
          <ac:spMkLst>
            <pc:docMk/>
            <pc:sldMk cId="1635123611" sldId="382"/>
            <ac:spMk id="18" creationId="{00000000-0000-0000-0000-000000000000}"/>
          </ac:spMkLst>
        </pc:spChg>
        <pc:graphicFrameChg chg="mod modGraphic">
          <ac:chgData name="Yarnell, Amber" userId="S::amber.yarnell@emeraldmaterials.com::8fadae32-3b22-4e75-942e-ceafda3d9a20" providerId="AD" clId="Web-{99A13797-EBA4-4C62-B9F0-9F6519367C69}" dt="2020-07-13T14:50:05.363" v="12"/>
          <ac:graphicFrameMkLst>
            <pc:docMk/>
            <pc:sldMk cId="1635123611" sldId="382"/>
            <ac:graphicFrameMk id="11" creationId="{00000000-0000-0000-0000-000000000000}"/>
          </ac:graphicFrameMkLst>
        </pc:graphicFrameChg>
        <pc:picChg chg="mod">
          <ac:chgData name="Yarnell, Amber" userId="S::amber.yarnell@emeraldmaterials.com::8fadae32-3b22-4e75-942e-ceafda3d9a20" providerId="AD" clId="Web-{99A13797-EBA4-4C62-B9F0-9F6519367C69}" dt="2020-07-13T14:50:17.145" v="13" actId="1076"/>
          <ac:picMkLst>
            <pc:docMk/>
            <pc:sldMk cId="1635123611" sldId="382"/>
            <ac:picMk id="7" creationId="{00000000-0000-0000-0000-000000000000}"/>
          </ac:picMkLst>
        </pc:picChg>
      </pc:sldChg>
    </pc:docChg>
  </pc:docChgLst>
  <pc:docChgLst>
    <pc:chgData name="Yarnell, Amber" userId="S::amber.yarnell@emeraldmaterials.com::8fadae32-3b22-4e75-942e-ceafda3d9a20" providerId="AD" clId="Web-{24AFAFDA-355B-43A7-B844-95553094904D}"/>
    <pc:docChg chg="addSld modSld">
      <pc:chgData name="Yarnell, Amber" userId="S::amber.yarnell@emeraldmaterials.com::8fadae32-3b22-4e75-942e-ceafda3d9a20" providerId="AD" clId="Web-{24AFAFDA-355B-43A7-B844-95553094904D}" dt="2020-06-30T15:07:40.940" v="6"/>
      <pc:docMkLst>
        <pc:docMk/>
      </pc:docMkLst>
      <pc:sldChg chg="addSp delSp modSp">
        <pc:chgData name="Yarnell, Amber" userId="S::amber.yarnell@emeraldmaterials.com::8fadae32-3b22-4e75-942e-ceafda3d9a20" providerId="AD" clId="Web-{24AFAFDA-355B-43A7-B844-95553094904D}" dt="2020-06-30T15:05:45.934" v="1"/>
        <pc:sldMkLst>
          <pc:docMk/>
          <pc:sldMk cId="2157752968" sldId="298"/>
        </pc:sldMkLst>
        <pc:picChg chg="add del mod">
          <ac:chgData name="Yarnell, Amber" userId="S::amber.yarnell@emeraldmaterials.com::8fadae32-3b22-4e75-942e-ceafda3d9a20" providerId="AD" clId="Web-{24AFAFDA-355B-43A7-B844-95553094904D}" dt="2020-06-30T15:05:45.934" v="1"/>
          <ac:picMkLst>
            <pc:docMk/>
            <pc:sldMk cId="2157752968" sldId="298"/>
            <ac:picMk id="3" creationId="{F4BD4FAE-7595-48FC-9EF6-BA4CF1AD52E2}"/>
          </ac:picMkLst>
        </pc:picChg>
      </pc:sldChg>
      <pc:sldChg chg="addSp delSp modSp new mod setBg">
        <pc:chgData name="Yarnell, Amber" userId="S::amber.yarnell@emeraldmaterials.com::8fadae32-3b22-4e75-942e-ceafda3d9a20" providerId="AD" clId="Web-{24AFAFDA-355B-43A7-B844-95553094904D}" dt="2020-06-30T15:07:40.940" v="6"/>
        <pc:sldMkLst>
          <pc:docMk/>
          <pc:sldMk cId="3654147975" sldId="328"/>
        </pc:sldMkLst>
        <pc:spChg chg="mod">
          <ac:chgData name="Yarnell, Amber" userId="S::amber.yarnell@emeraldmaterials.com::8fadae32-3b22-4e75-942e-ceafda3d9a20" providerId="AD" clId="Web-{24AFAFDA-355B-43A7-B844-95553094904D}" dt="2020-06-30T15:07:38.580" v="5"/>
          <ac:spMkLst>
            <pc:docMk/>
            <pc:sldMk cId="3654147975" sldId="328"/>
            <ac:spMk id="2" creationId="{F807A84D-FF91-493E-A83C-44AE36BC66DC}"/>
          </ac:spMkLst>
        </pc:spChg>
        <pc:spChg chg="mod">
          <ac:chgData name="Yarnell, Amber" userId="S::amber.yarnell@emeraldmaterials.com::8fadae32-3b22-4e75-942e-ceafda3d9a20" providerId="AD" clId="Web-{24AFAFDA-355B-43A7-B844-95553094904D}" dt="2020-06-30T15:07:38.580" v="5"/>
          <ac:spMkLst>
            <pc:docMk/>
            <pc:sldMk cId="3654147975" sldId="328"/>
            <ac:spMk id="3" creationId="{973E43AE-AD8D-452B-AC89-63037B8256B4}"/>
          </ac:spMkLst>
        </pc:spChg>
        <pc:spChg chg="add del">
          <ac:chgData name="Yarnell, Amber" userId="S::amber.yarnell@emeraldmaterials.com::8fadae32-3b22-4e75-942e-ceafda3d9a20" providerId="AD" clId="Web-{24AFAFDA-355B-43A7-B844-95553094904D}" dt="2020-06-30T15:07:38.580" v="5"/>
          <ac:spMkLst>
            <pc:docMk/>
            <pc:sldMk cId="3654147975" sldId="328"/>
            <ac:spMk id="9" creationId="{37C89E4B-3C9F-44B9-8B86-D9E3D112D8EC}"/>
          </ac:spMkLst>
        </pc:spChg>
        <pc:picChg chg="add del mod ord">
          <ac:chgData name="Yarnell, Amber" userId="S::amber.yarnell@emeraldmaterials.com::8fadae32-3b22-4e75-942e-ceafda3d9a20" providerId="AD" clId="Web-{24AFAFDA-355B-43A7-B844-95553094904D}" dt="2020-06-30T15:07:40.940" v="6"/>
          <ac:picMkLst>
            <pc:docMk/>
            <pc:sldMk cId="3654147975" sldId="328"/>
            <ac:picMk id="4" creationId="{83E0F951-C855-49A0-A1D9-AE61A1BB04F7}"/>
          </ac:picMkLst>
        </pc:picChg>
        <pc:cxnChg chg="add del">
          <ac:chgData name="Yarnell, Amber" userId="S::amber.yarnell@emeraldmaterials.com::8fadae32-3b22-4e75-942e-ceafda3d9a20" providerId="AD" clId="Web-{24AFAFDA-355B-43A7-B844-95553094904D}" dt="2020-06-30T15:07:38.580" v="5"/>
          <ac:cxnSpMkLst>
            <pc:docMk/>
            <pc:sldMk cId="3654147975" sldId="328"/>
            <ac:cxnSpMk id="11" creationId="{AA2EAA10-076F-46BD-8F0F-B9A2FB77A85C}"/>
          </ac:cxnSpMkLst>
        </pc:cxnChg>
        <pc:cxnChg chg="add del">
          <ac:chgData name="Yarnell, Amber" userId="S::amber.yarnell@emeraldmaterials.com::8fadae32-3b22-4e75-942e-ceafda3d9a20" providerId="AD" clId="Web-{24AFAFDA-355B-43A7-B844-95553094904D}" dt="2020-06-30T15:07:38.580" v="5"/>
          <ac:cxnSpMkLst>
            <pc:docMk/>
            <pc:sldMk cId="3654147975" sldId="328"/>
            <ac:cxnSpMk id="13" creationId="{D891E407-403B-4764-86C9-33A56D3BCAA3}"/>
          </ac:cxnSpMkLst>
        </pc:cxnChg>
      </pc:sldChg>
    </pc:docChg>
  </pc:docChgLst>
  <pc:docChgLst>
    <pc:chgData name="Yarnell, Amber" userId="S::amber.yarnell@emeraldmaterials.com::8fadae32-3b22-4e75-942e-ceafda3d9a20" providerId="AD" clId="Web-{7FE1FECE-11A6-42E8-A236-2080A75269EC}"/>
    <pc:docChg chg="">
      <pc:chgData name="Yarnell, Amber" userId="S::amber.yarnell@emeraldmaterials.com::8fadae32-3b22-4e75-942e-ceafda3d9a20" providerId="AD" clId="Web-{7FE1FECE-11A6-42E8-A236-2080A75269EC}" dt="2020-07-13T14:13:06.537" v="0"/>
      <pc:docMkLst>
        <pc:docMk/>
      </pc:docMkLst>
      <pc:sldChg chg="delCm">
        <pc:chgData name="Yarnell, Amber" userId="S::amber.yarnell@emeraldmaterials.com::8fadae32-3b22-4e75-942e-ceafda3d9a20" providerId="AD" clId="Web-{7FE1FECE-11A6-42E8-A236-2080A75269EC}" dt="2020-07-13T14:13:06.537" v="0"/>
        <pc:sldMkLst>
          <pc:docMk/>
          <pc:sldMk cId="1635123611" sldId="382"/>
        </pc:sldMkLst>
      </pc:sldChg>
    </pc:docChg>
  </pc:docChgLst>
  <pc:docChgLst>
    <pc:chgData name="Blankenship, Jenna" userId="S::jenna.blankenship@emeraldmaterials.com::2b11e215-19f9-4479-943c-fc3f93cbd4b7" providerId="AD" clId="Web-{3F25B5D1-4544-4771-AE51-39657768E20E}"/>
    <pc:docChg chg="modSld">
      <pc:chgData name="Blankenship, Jenna" userId="S::jenna.blankenship@emeraldmaterials.com::2b11e215-19f9-4479-943c-fc3f93cbd4b7" providerId="AD" clId="Web-{3F25B5D1-4544-4771-AE51-39657768E20E}" dt="2020-07-02T20:58:30.863" v="25"/>
      <pc:docMkLst>
        <pc:docMk/>
      </pc:docMkLst>
      <pc:sldChg chg="addSp modSp">
        <pc:chgData name="Blankenship, Jenna" userId="S::jenna.blankenship@emeraldmaterials.com::2b11e215-19f9-4479-943c-fc3f93cbd4b7" providerId="AD" clId="Web-{3F25B5D1-4544-4771-AE51-39657768E20E}" dt="2020-07-02T20:42:08.732" v="18" actId="1076"/>
        <pc:sldMkLst>
          <pc:docMk/>
          <pc:sldMk cId="3069064867" sldId="297"/>
        </pc:sldMkLst>
        <pc:spChg chg="mod">
          <ac:chgData name="Blankenship, Jenna" userId="S::jenna.blankenship@emeraldmaterials.com::2b11e215-19f9-4479-943c-fc3f93cbd4b7" providerId="AD" clId="Web-{3F25B5D1-4544-4771-AE51-39657768E20E}" dt="2020-07-02T20:42:02.013" v="16" actId="20577"/>
          <ac:spMkLst>
            <pc:docMk/>
            <pc:sldMk cId="3069064867" sldId="297"/>
            <ac:spMk id="8" creationId="{00000000-0000-0000-0000-000000000000}"/>
          </ac:spMkLst>
        </pc:spChg>
        <pc:grpChg chg="add mod">
          <ac:chgData name="Blankenship, Jenna" userId="S::jenna.blankenship@emeraldmaterials.com::2b11e215-19f9-4479-943c-fc3f93cbd4b7" providerId="AD" clId="Web-{3F25B5D1-4544-4771-AE51-39657768E20E}" dt="2020-07-02T20:42:08.732" v="18" actId="1076"/>
          <ac:grpSpMkLst>
            <pc:docMk/>
            <pc:sldMk cId="3069064867" sldId="297"/>
            <ac:grpSpMk id="2" creationId="{4A0C475D-B954-4BDA-85A8-8141499732EA}"/>
          </ac:grpSpMkLst>
        </pc:grpChg>
        <pc:picChg chg="mod">
          <ac:chgData name="Blankenship, Jenna" userId="S::jenna.blankenship@emeraldmaterials.com::2b11e215-19f9-4479-943c-fc3f93cbd4b7" providerId="AD" clId="Web-{3F25B5D1-4544-4771-AE51-39657768E20E}" dt="2020-07-02T20:41:44.012" v="4" actId="1076"/>
          <ac:picMkLst>
            <pc:docMk/>
            <pc:sldMk cId="3069064867" sldId="297"/>
            <ac:picMk id="10" creationId="{00000000-0000-0000-0000-000000000000}"/>
          </ac:picMkLst>
        </pc:picChg>
        <pc:picChg chg="mod">
          <ac:chgData name="Blankenship, Jenna" userId="S::jenna.blankenship@emeraldmaterials.com::2b11e215-19f9-4479-943c-fc3f93cbd4b7" providerId="AD" clId="Web-{3F25B5D1-4544-4771-AE51-39657768E20E}" dt="2020-07-02T20:41:44.043" v="5" actId="1076"/>
          <ac:picMkLst>
            <pc:docMk/>
            <pc:sldMk cId="3069064867" sldId="297"/>
            <ac:picMk id="12" creationId="{00000000-0000-0000-0000-000000000000}"/>
          </ac:picMkLst>
        </pc:picChg>
      </pc:sldChg>
      <pc:sldChg chg="addSp delSp modSp">
        <pc:chgData name="Blankenship, Jenna" userId="S::jenna.blankenship@emeraldmaterials.com::2b11e215-19f9-4479-943c-fc3f93cbd4b7" providerId="AD" clId="Web-{3F25B5D1-4544-4771-AE51-39657768E20E}" dt="2020-07-02T20:58:30.863" v="25"/>
        <pc:sldMkLst>
          <pc:docMk/>
          <pc:sldMk cId="565066858" sldId="327"/>
        </pc:sldMkLst>
        <pc:spChg chg="del">
          <ac:chgData name="Blankenship, Jenna" userId="S::jenna.blankenship@emeraldmaterials.com::2b11e215-19f9-4479-943c-fc3f93cbd4b7" providerId="AD" clId="Web-{3F25B5D1-4544-4771-AE51-39657768E20E}" dt="2020-07-02T20:58:09.113" v="19"/>
          <ac:spMkLst>
            <pc:docMk/>
            <pc:sldMk cId="565066858" sldId="327"/>
            <ac:spMk id="2" creationId="{00000000-0000-0000-0000-000000000000}"/>
          </ac:spMkLst>
        </pc:spChg>
        <pc:picChg chg="add del mod">
          <ac:chgData name="Blankenship, Jenna" userId="S::jenna.blankenship@emeraldmaterials.com::2b11e215-19f9-4479-943c-fc3f93cbd4b7" providerId="AD" clId="Web-{3F25B5D1-4544-4771-AE51-39657768E20E}" dt="2020-07-02T20:58:30.863" v="25"/>
          <ac:picMkLst>
            <pc:docMk/>
            <pc:sldMk cId="565066858" sldId="327"/>
            <ac:picMk id="5" creationId="{99FE9BC6-4159-4B84-AF3D-4349C98FC3F2}"/>
          </ac:picMkLst>
        </pc:picChg>
      </pc:sldChg>
    </pc:docChg>
  </pc:docChgLst>
  <pc:docChgLst>
    <pc:chgData name="Yarnell, Amber" userId="S::amber.yarnell@emeraldmaterials.com::8fadae32-3b22-4e75-942e-ceafda3d9a20" providerId="AD" clId="Web-{D6364D54-3117-40C4-AE2C-CC1578A86AB0}"/>
    <pc:docChg chg="modSld">
      <pc:chgData name="Yarnell, Amber" userId="S::amber.yarnell@emeraldmaterials.com::8fadae32-3b22-4e75-942e-ceafda3d9a20" providerId="AD" clId="Web-{D6364D54-3117-40C4-AE2C-CC1578A86AB0}" dt="2020-07-08T18:22:33.535" v="86" actId="1076"/>
      <pc:docMkLst>
        <pc:docMk/>
      </pc:docMkLst>
      <pc:sldChg chg="addSp delSp modSp">
        <pc:chgData name="Yarnell, Amber" userId="S::amber.yarnell@emeraldmaterials.com::8fadae32-3b22-4e75-942e-ceafda3d9a20" providerId="AD" clId="Web-{D6364D54-3117-40C4-AE2C-CC1578A86AB0}" dt="2020-07-08T18:03:32.858" v="62"/>
        <pc:sldMkLst>
          <pc:docMk/>
          <pc:sldMk cId="743852594" sldId="260"/>
        </pc:sldMkLst>
        <pc:spChg chg="mod">
          <ac:chgData name="Yarnell, Amber" userId="S::amber.yarnell@emeraldmaterials.com::8fadae32-3b22-4e75-942e-ceafda3d9a20" providerId="AD" clId="Web-{D6364D54-3117-40C4-AE2C-CC1578A86AB0}" dt="2020-07-08T18:03:19.483" v="58" actId="20577"/>
          <ac:spMkLst>
            <pc:docMk/>
            <pc:sldMk cId="743852594" sldId="260"/>
            <ac:spMk id="2" creationId="{00000000-0000-0000-0000-000000000000}"/>
          </ac:spMkLst>
        </pc:spChg>
        <pc:grpChg chg="del">
          <ac:chgData name="Yarnell, Amber" userId="S::amber.yarnell@emeraldmaterials.com::8fadae32-3b22-4e75-942e-ceafda3d9a20" providerId="AD" clId="Web-{D6364D54-3117-40C4-AE2C-CC1578A86AB0}" dt="2020-07-08T18:01:05.728" v="6"/>
          <ac:grpSpMkLst>
            <pc:docMk/>
            <pc:sldMk cId="743852594" sldId="260"/>
            <ac:grpSpMk id="5" creationId="{00000000-0000-0000-0000-000000000000}"/>
          </ac:grpSpMkLst>
        </pc:grpChg>
        <pc:graphicFrameChg chg="del">
          <ac:chgData name="Yarnell, Amber" userId="S::amber.yarnell@emeraldmaterials.com::8fadae32-3b22-4e75-942e-ceafda3d9a20" providerId="AD" clId="Web-{D6364D54-3117-40C4-AE2C-CC1578A86AB0}" dt="2020-07-08T18:00:33.399" v="3"/>
          <ac:graphicFrameMkLst>
            <pc:docMk/>
            <pc:sldMk cId="743852594" sldId="260"/>
            <ac:graphicFrameMk id="6" creationId="{00000000-0000-0000-0000-000000000000}"/>
          </ac:graphicFrameMkLst>
        </pc:graphicFrameChg>
        <pc:graphicFrameChg chg="add mod modGraphic">
          <ac:chgData name="Yarnell, Amber" userId="S::amber.yarnell@emeraldmaterials.com::8fadae32-3b22-4e75-942e-ceafda3d9a20" providerId="AD" clId="Web-{D6364D54-3117-40C4-AE2C-CC1578A86AB0}" dt="2020-07-08T18:03:32.858" v="62"/>
          <ac:graphicFrameMkLst>
            <pc:docMk/>
            <pc:sldMk cId="743852594" sldId="260"/>
            <ac:graphicFrameMk id="12" creationId="{F29EF56F-0C3A-480D-ABD8-188FFDBB9C58}"/>
          </ac:graphicFrameMkLst>
        </pc:graphicFrameChg>
        <pc:picChg chg="del">
          <ac:chgData name="Yarnell, Amber" userId="S::amber.yarnell@emeraldmaterials.com::8fadae32-3b22-4e75-942e-ceafda3d9a20" providerId="AD" clId="Web-{D6364D54-3117-40C4-AE2C-CC1578A86AB0}" dt="2020-07-08T18:01:07.728" v="7"/>
          <ac:picMkLst>
            <pc:docMk/>
            <pc:sldMk cId="743852594" sldId="260"/>
            <ac:picMk id="9" creationId="{00000000-0000-0000-0000-000000000000}"/>
          </ac:picMkLst>
        </pc:picChg>
        <pc:picChg chg="add mod ord">
          <ac:chgData name="Yarnell, Amber" userId="S::amber.yarnell@emeraldmaterials.com::8fadae32-3b22-4e75-942e-ceafda3d9a20" providerId="AD" clId="Web-{D6364D54-3117-40C4-AE2C-CC1578A86AB0}" dt="2020-07-08T18:01:28.604" v="12" actId="1076"/>
          <ac:picMkLst>
            <pc:docMk/>
            <pc:sldMk cId="743852594" sldId="260"/>
            <ac:picMk id="13" creationId="{6348B219-D810-421B-BE78-C68CB9B909A2}"/>
          </ac:picMkLst>
        </pc:picChg>
      </pc:sldChg>
      <pc:sldChg chg="addSp delSp modSp">
        <pc:chgData name="Yarnell, Amber" userId="S::amber.yarnell@emeraldmaterials.com::8fadae32-3b22-4e75-942e-ceafda3d9a20" providerId="AD" clId="Web-{D6364D54-3117-40C4-AE2C-CC1578A86AB0}" dt="2020-07-08T18:04:57.720" v="80"/>
        <pc:sldMkLst>
          <pc:docMk/>
          <pc:sldMk cId="294004915" sldId="292"/>
        </pc:sldMkLst>
        <pc:spChg chg="mod">
          <ac:chgData name="Yarnell, Amber" userId="S::amber.yarnell@emeraldmaterials.com::8fadae32-3b22-4e75-942e-ceafda3d9a20" providerId="AD" clId="Web-{D6364D54-3117-40C4-AE2C-CC1578A86AB0}" dt="2020-07-08T18:04:05.218" v="63" actId="20577"/>
          <ac:spMkLst>
            <pc:docMk/>
            <pc:sldMk cId="294004915" sldId="292"/>
            <ac:spMk id="2" creationId="{00000000-0000-0000-0000-000000000000}"/>
          </ac:spMkLst>
        </pc:spChg>
        <pc:spChg chg="del">
          <ac:chgData name="Yarnell, Amber" userId="S::amber.yarnell@emeraldmaterials.com::8fadae32-3b22-4e75-942e-ceafda3d9a20" providerId="AD" clId="Web-{D6364D54-3117-40C4-AE2C-CC1578A86AB0}" dt="2020-07-08T18:04:35.954" v="76"/>
          <ac:spMkLst>
            <pc:docMk/>
            <pc:sldMk cId="294004915" sldId="292"/>
            <ac:spMk id="5" creationId="{00000000-0000-0000-0000-000000000000}"/>
          </ac:spMkLst>
        </pc:spChg>
        <pc:spChg chg="del">
          <ac:chgData name="Yarnell, Amber" userId="S::amber.yarnell@emeraldmaterials.com::8fadae32-3b22-4e75-942e-ceafda3d9a20" providerId="AD" clId="Web-{D6364D54-3117-40C4-AE2C-CC1578A86AB0}" dt="2020-07-08T18:04:23.078" v="69"/>
          <ac:spMkLst>
            <pc:docMk/>
            <pc:sldMk cId="294004915" sldId="292"/>
            <ac:spMk id="16" creationId="{00000000-0000-0000-0000-000000000000}"/>
          </ac:spMkLst>
        </pc:spChg>
        <pc:spChg chg="del">
          <ac:chgData name="Yarnell, Amber" userId="S::amber.yarnell@emeraldmaterials.com::8fadae32-3b22-4e75-942e-ceafda3d9a20" providerId="AD" clId="Web-{D6364D54-3117-40C4-AE2C-CC1578A86AB0}" dt="2020-07-08T18:04:25.750" v="70"/>
          <ac:spMkLst>
            <pc:docMk/>
            <pc:sldMk cId="294004915" sldId="292"/>
            <ac:spMk id="18" creationId="{00000000-0000-0000-0000-000000000000}"/>
          </ac:spMkLst>
        </pc:spChg>
        <pc:spChg chg="del mod">
          <ac:chgData name="Yarnell, Amber" userId="S::amber.yarnell@emeraldmaterials.com::8fadae32-3b22-4e75-942e-ceafda3d9a20" providerId="AD" clId="Web-{D6364D54-3117-40C4-AE2C-CC1578A86AB0}" dt="2020-07-08T18:04:31.360" v="74"/>
          <ac:spMkLst>
            <pc:docMk/>
            <pc:sldMk cId="294004915" sldId="292"/>
            <ac:spMk id="19" creationId="{00000000-0000-0000-0000-000000000000}"/>
          </ac:spMkLst>
        </pc:spChg>
        <pc:graphicFrameChg chg="del">
          <ac:chgData name="Yarnell, Amber" userId="S::amber.yarnell@emeraldmaterials.com::8fadae32-3b22-4e75-942e-ceafda3d9a20" providerId="AD" clId="Web-{D6364D54-3117-40C4-AE2C-CC1578A86AB0}" dt="2020-07-08T18:04:15.844" v="66"/>
          <ac:graphicFrameMkLst>
            <pc:docMk/>
            <pc:sldMk cId="294004915" sldId="292"/>
            <ac:graphicFrameMk id="9" creationId="{00000000-0000-0000-0000-000000000000}"/>
          </ac:graphicFrameMkLst>
        </pc:graphicFrameChg>
        <pc:graphicFrameChg chg="del">
          <ac:chgData name="Yarnell, Amber" userId="S::amber.yarnell@emeraldmaterials.com::8fadae32-3b22-4e75-942e-ceafda3d9a20" providerId="AD" clId="Web-{D6364D54-3117-40C4-AE2C-CC1578A86AB0}" dt="2020-07-08T18:04:33" v="75"/>
          <ac:graphicFrameMkLst>
            <pc:docMk/>
            <pc:sldMk cId="294004915" sldId="292"/>
            <ac:graphicFrameMk id="10" creationId="{00000000-0000-0000-0000-000000000000}"/>
          </ac:graphicFrameMkLst>
        </pc:graphicFrameChg>
        <pc:picChg chg="add del mod">
          <ac:chgData name="Yarnell, Amber" userId="S::amber.yarnell@emeraldmaterials.com::8fadae32-3b22-4e75-942e-ceafda3d9a20" providerId="AD" clId="Web-{D6364D54-3117-40C4-AE2C-CC1578A86AB0}" dt="2020-07-08T18:04:19.672" v="68"/>
          <ac:picMkLst>
            <pc:docMk/>
            <pc:sldMk cId="294004915" sldId="292"/>
            <ac:picMk id="4" creationId="{DF4FABC0-AB99-4A03-BC34-F2CB5EB6BB7A}"/>
          </ac:picMkLst>
        </pc:picChg>
        <pc:picChg chg="add del mod">
          <ac:chgData name="Yarnell, Amber" userId="S::amber.yarnell@emeraldmaterials.com::8fadae32-3b22-4e75-942e-ceafda3d9a20" providerId="AD" clId="Web-{D6364D54-3117-40C4-AE2C-CC1578A86AB0}" dt="2020-07-08T18:04:57.720" v="80"/>
          <ac:picMkLst>
            <pc:docMk/>
            <pc:sldMk cId="294004915" sldId="292"/>
            <ac:picMk id="6" creationId="{CAC14154-5C2E-4E75-8F9B-072FC0F8E98A}"/>
          </ac:picMkLst>
        </pc:picChg>
      </pc:sldChg>
      <pc:sldChg chg="addSp modSp">
        <pc:chgData name="Yarnell, Amber" userId="S::amber.yarnell@emeraldmaterials.com::8fadae32-3b22-4e75-942e-ceafda3d9a20" providerId="AD" clId="Web-{D6364D54-3117-40C4-AE2C-CC1578A86AB0}" dt="2020-07-08T18:22:33.535" v="86" actId="1076"/>
        <pc:sldMkLst>
          <pc:docMk/>
          <pc:sldMk cId="1274470797" sldId="331"/>
        </pc:sldMkLst>
        <pc:picChg chg="add mod">
          <ac:chgData name="Yarnell, Amber" userId="S::amber.yarnell@emeraldmaterials.com::8fadae32-3b22-4e75-942e-ceafda3d9a20" providerId="AD" clId="Web-{D6364D54-3117-40C4-AE2C-CC1578A86AB0}" dt="2020-07-08T18:22:33.535" v="86" actId="1076"/>
          <ac:picMkLst>
            <pc:docMk/>
            <pc:sldMk cId="1274470797" sldId="331"/>
            <ac:picMk id="11" creationId="{E506852C-BEA5-49F9-8EC1-4C2A038CEC5F}"/>
          </ac:picMkLst>
        </pc:picChg>
      </pc:sldChg>
    </pc:docChg>
  </pc:docChgLst>
  <pc:docChgLst>
    <pc:chgData name="Yarnell, Amber" userId="S::amber.yarnell@emeraldmaterials.com::8fadae32-3b22-4e75-942e-ceafda3d9a20" providerId="AD" clId="Web-{A1BC47C5-DFE7-427E-B510-58422110FC00}"/>
    <pc:docChg chg="modSld">
      <pc:chgData name="Yarnell, Amber" userId="S::amber.yarnell@emeraldmaterials.com::8fadae32-3b22-4e75-942e-ceafda3d9a20" providerId="AD" clId="Web-{A1BC47C5-DFE7-427E-B510-58422110FC00}" dt="2020-07-09T19:03:51.227" v="7" actId="20577"/>
      <pc:docMkLst>
        <pc:docMk/>
      </pc:docMkLst>
      <pc:sldChg chg="modSp">
        <pc:chgData name="Yarnell, Amber" userId="S::amber.yarnell@emeraldmaterials.com::8fadae32-3b22-4e75-942e-ceafda3d9a20" providerId="AD" clId="Web-{A1BC47C5-DFE7-427E-B510-58422110FC00}" dt="2020-07-09T19:03:49.633" v="5" actId="20577"/>
        <pc:sldMkLst>
          <pc:docMk/>
          <pc:sldMk cId="2125017740" sldId="323"/>
        </pc:sldMkLst>
        <pc:spChg chg="mod">
          <ac:chgData name="Yarnell, Amber" userId="S::amber.yarnell@emeraldmaterials.com::8fadae32-3b22-4e75-942e-ceafda3d9a20" providerId="AD" clId="Web-{A1BC47C5-DFE7-427E-B510-58422110FC00}" dt="2020-07-09T19:03:49.633" v="5" actId="20577"/>
          <ac:spMkLst>
            <pc:docMk/>
            <pc:sldMk cId="2125017740" sldId="323"/>
            <ac:spMk id="4" creationId="{00000000-0000-0000-0000-000000000000}"/>
          </ac:spMkLst>
        </pc:spChg>
      </pc:sldChg>
    </pc:docChg>
  </pc:docChgLst>
  <pc:docChgLst>
    <pc:chgData name="Yarnell, Amber" userId="S::amber.yarnell@emeraldmaterials.com::8fadae32-3b22-4e75-942e-ceafda3d9a20" providerId="AD" clId="Web-{AB782C59-9687-4421-86C0-B637FB97D08F}"/>
    <pc:docChg chg="addSld delSld modSld modSection">
      <pc:chgData name="Yarnell, Amber" userId="S::amber.yarnell@emeraldmaterials.com::8fadae32-3b22-4e75-942e-ceafda3d9a20" providerId="AD" clId="Web-{AB782C59-9687-4421-86C0-B637FB97D08F}" dt="2020-07-14T17:45:09.577" v="2"/>
      <pc:docMkLst>
        <pc:docMk/>
      </pc:docMkLst>
      <pc:sldChg chg="modSp">
        <pc:chgData name="Yarnell, Amber" userId="S::amber.yarnell@emeraldmaterials.com::8fadae32-3b22-4e75-942e-ceafda3d9a20" providerId="AD" clId="Web-{AB782C59-9687-4421-86C0-B637FB97D08F}" dt="2020-07-14T17:44:33.981" v="0" actId="14100"/>
        <pc:sldMkLst>
          <pc:docMk/>
          <pc:sldMk cId="1274470797" sldId="331"/>
        </pc:sldMkLst>
        <pc:graphicFrameChg chg="mod">
          <ac:chgData name="Yarnell, Amber" userId="S::amber.yarnell@emeraldmaterials.com::8fadae32-3b22-4e75-942e-ceafda3d9a20" providerId="AD" clId="Web-{AB782C59-9687-4421-86C0-B637FB97D08F}" dt="2020-07-14T17:44:33.981" v="0" actId="14100"/>
          <ac:graphicFrameMkLst>
            <pc:docMk/>
            <pc:sldMk cId="1274470797" sldId="331"/>
            <ac:graphicFrameMk id="14" creationId="{00000000-0000-0000-0000-000000000000}"/>
          </ac:graphicFrameMkLst>
        </pc:graphicFrameChg>
      </pc:sldChg>
      <pc:sldChg chg="add del replId">
        <pc:chgData name="Yarnell, Amber" userId="S::amber.yarnell@emeraldmaterials.com::8fadae32-3b22-4e75-942e-ceafda3d9a20" providerId="AD" clId="Web-{AB782C59-9687-4421-86C0-B637FB97D08F}" dt="2020-07-14T17:45:09.577" v="2"/>
        <pc:sldMkLst>
          <pc:docMk/>
          <pc:sldMk cId="821940116" sldId="388"/>
        </pc:sldMkLst>
      </pc:sldChg>
    </pc:docChg>
  </pc:docChgLst>
  <pc:docChgLst>
    <pc:chgData name="Yarnell, Amber" userId="S::amber.yarnell@emeraldmaterials.com::8fadae32-3b22-4e75-942e-ceafda3d9a20" providerId="AD" clId="Web-{8F272952-5695-4B2F-9B76-4AB6FCBAE214}"/>
    <pc:docChg chg="modSld">
      <pc:chgData name="Yarnell, Amber" userId="S::amber.yarnell@emeraldmaterials.com::8fadae32-3b22-4e75-942e-ceafda3d9a20" providerId="AD" clId="Web-{8F272952-5695-4B2F-9B76-4AB6FCBAE214}" dt="2020-07-09T18:10:09.424" v="9" actId="20577"/>
      <pc:docMkLst>
        <pc:docMk/>
      </pc:docMkLst>
      <pc:sldChg chg="modSp">
        <pc:chgData name="Yarnell, Amber" userId="S::amber.yarnell@emeraldmaterials.com::8fadae32-3b22-4e75-942e-ceafda3d9a20" providerId="AD" clId="Web-{8F272952-5695-4B2F-9B76-4AB6FCBAE214}" dt="2020-07-09T18:10:09.424" v="9" actId="20577"/>
        <pc:sldMkLst>
          <pc:docMk/>
          <pc:sldMk cId="2019206861" sldId="317"/>
        </pc:sldMkLst>
        <pc:spChg chg="mod">
          <ac:chgData name="Yarnell, Amber" userId="S::amber.yarnell@emeraldmaterials.com::8fadae32-3b22-4e75-942e-ceafda3d9a20" providerId="AD" clId="Web-{8F272952-5695-4B2F-9B76-4AB6FCBAE214}" dt="2020-07-09T18:10:09.424" v="9" actId="20577"/>
          <ac:spMkLst>
            <pc:docMk/>
            <pc:sldMk cId="2019206861" sldId="317"/>
            <ac:spMk id="9" creationId="{00000000-0000-0000-0000-000000000000}"/>
          </ac:spMkLst>
        </pc:spChg>
      </pc:sldChg>
    </pc:docChg>
  </pc:docChgLst>
  <pc:docChgLst>
    <pc:chgData name="Yarnell, Amber" userId="S::amber.yarnell@emeraldmaterials.com::8fadae32-3b22-4e75-942e-ceafda3d9a20" providerId="AD" clId="Web-{6CE3BEA3-6D2C-4D41-9897-291C629F9988}"/>
    <pc:docChg chg="modSld">
      <pc:chgData name="Yarnell, Amber" userId="S::amber.yarnell@emeraldmaterials.com::8fadae32-3b22-4e75-942e-ceafda3d9a20" providerId="AD" clId="Web-{6CE3BEA3-6D2C-4D41-9897-291C629F9988}" dt="2020-07-13T18:20:53.948" v="3" actId="1076"/>
      <pc:docMkLst>
        <pc:docMk/>
      </pc:docMkLst>
      <pc:sldChg chg="modSp">
        <pc:chgData name="Yarnell, Amber" userId="S::amber.yarnell@emeraldmaterials.com::8fadae32-3b22-4e75-942e-ceafda3d9a20" providerId="AD" clId="Web-{6CE3BEA3-6D2C-4D41-9897-291C629F9988}" dt="2020-07-13T18:18:36.330" v="1"/>
        <pc:sldMkLst>
          <pc:docMk/>
          <pc:sldMk cId="893574254" sldId="371"/>
        </pc:sldMkLst>
        <pc:graphicFrameChg chg="mod modGraphic">
          <ac:chgData name="Yarnell, Amber" userId="S::amber.yarnell@emeraldmaterials.com::8fadae32-3b22-4e75-942e-ceafda3d9a20" providerId="AD" clId="Web-{6CE3BEA3-6D2C-4D41-9897-291C629F9988}" dt="2020-07-13T18:18:36.330" v="1"/>
          <ac:graphicFrameMkLst>
            <pc:docMk/>
            <pc:sldMk cId="893574254" sldId="371"/>
            <ac:graphicFrameMk id="5" creationId="{00000000-0000-0000-0000-000000000000}"/>
          </ac:graphicFrameMkLst>
        </pc:graphicFrameChg>
      </pc:sldChg>
      <pc:sldChg chg="modSp">
        <pc:chgData name="Yarnell, Amber" userId="S::amber.yarnell@emeraldmaterials.com::8fadae32-3b22-4e75-942e-ceafda3d9a20" providerId="AD" clId="Web-{6CE3BEA3-6D2C-4D41-9897-291C629F9988}" dt="2020-07-13T18:20:53.948" v="3" actId="1076"/>
        <pc:sldMkLst>
          <pc:docMk/>
          <pc:sldMk cId="1635123611" sldId="382"/>
        </pc:sldMkLst>
        <pc:spChg chg="mod">
          <ac:chgData name="Yarnell, Amber" userId="S::amber.yarnell@emeraldmaterials.com::8fadae32-3b22-4e75-942e-ceafda3d9a20" providerId="AD" clId="Web-{6CE3BEA3-6D2C-4D41-9897-291C629F9988}" dt="2020-07-13T18:20:49.448" v="2" actId="1076"/>
          <ac:spMkLst>
            <pc:docMk/>
            <pc:sldMk cId="1635123611" sldId="382"/>
            <ac:spMk id="18" creationId="{00000000-0000-0000-0000-000000000000}"/>
          </ac:spMkLst>
        </pc:spChg>
        <pc:grpChg chg="mod">
          <ac:chgData name="Yarnell, Amber" userId="S::amber.yarnell@emeraldmaterials.com::8fadae32-3b22-4e75-942e-ceafda3d9a20" providerId="AD" clId="Web-{6CE3BEA3-6D2C-4D41-9897-291C629F9988}" dt="2020-07-13T18:20:53.948" v="3" actId="1076"/>
          <ac:grpSpMkLst>
            <pc:docMk/>
            <pc:sldMk cId="1635123611" sldId="382"/>
            <ac:grpSpMk id="21" creationId="{00000000-0000-0000-0000-000000000000}"/>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EPMKALFS01\SHARED\R&amp;D\Applications%20R&amp;D\Projects\Other%20Projects\3PP%20As%20a%20Multifunctional%20Ingredient\Efficacy%20Data\Stage%204%20Efficacy%20Results%20Data.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mber.yarnell\Desktop\Chemistry%20&amp;%20Business%202020\Chemistry%20and%20Business%202020%20figures.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mber.yarnell\Desktop\Chemistry%20&amp;%20Business%202020\Chemistry%20and%20Business%202020%20figures.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EPMKALFS01\SHARED\R&amp;D\Applications%20R&amp;D\Projects\Other%20Projects\3PP%20As%20a%20Multifunctional%20Ingredient\Efficacy%20Data\Stage%204%20Efficacy%20Results%20Data.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52.bin"/><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1.xml"/><Relationship Id="rId4" Type="http://schemas.openxmlformats.org/officeDocument/2006/relationships/package" Target="../embeddings/Microsoft_Excel_Worksheet5.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6.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7.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EPMKALFS01\SHARED\R&amp;D\Applications%20R&amp;D\Projects\Other%20Projects\3PP%20As%20a%20Multifunctional%20Ingredient\Efficacy%20Data\Stage%204%20Efficacy%20Results%20Data.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EPMKALFS01\SHARED\R&amp;D\Applications%20R&amp;D\Projects\Other%20Projects\3PP%20As%20a%20Multifunctional%20Ingredient\Efficacy%20Data\Stage%204%20Efficacy%20Results%20Data.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mber.yarnell\Desktop\Chemistry%20&amp;%20Business%202020\Chemistry%20and%20Business%202020%20figures.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EPMKALFS01\SHARED\R&amp;D\Applications%20R&amp;D\Projects\Other%20Projects\3PP%20As%20a%20Multifunctional%20Ingredient\Efficacy%20Data\Stage%204%20Efficacy%20Results%20Data.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solidFill>
                  <a:schemeClr val="tx1"/>
                </a:solidFill>
              </a:rPr>
              <a:t>Ecolabel license</a:t>
            </a:r>
            <a:r>
              <a:rPr lang="en-US" sz="1800" b="1" baseline="0" dirty="0">
                <a:solidFill>
                  <a:schemeClr val="tx1"/>
                </a:solidFill>
              </a:rPr>
              <a:t> </a:t>
            </a:r>
            <a:r>
              <a:rPr lang="en-US" sz="1800" b="1" dirty="0">
                <a:solidFill>
                  <a:schemeClr val="tx1"/>
                </a:solidFill>
              </a:rPr>
              <a:t>evolution</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1996</c:v>
                </c:pt>
              </c:strCache>
            </c:strRef>
          </c:tx>
          <c:spPr>
            <a:solidFill>
              <a:srgbClr val="3463A2"/>
            </a:solidFill>
            <a:ln>
              <a:noFill/>
            </a:ln>
            <a:effectLst/>
          </c:spPr>
          <c:invertIfNegative val="0"/>
          <c:cat>
            <c:strRef>
              <c:f>Sheet1!$A$2</c:f>
              <c:strCache>
                <c:ptCount val="1"/>
                <c:pt idx="0">
                  <c:v>Nr of Licences</c:v>
                </c:pt>
              </c:strCache>
            </c:strRef>
          </c:cat>
          <c:val>
            <c:numRef>
              <c:f>Sheet1!$B$2</c:f>
              <c:numCache>
                <c:formatCode>General</c:formatCode>
                <c:ptCount val="1"/>
                <c:pt idx="0">
                  <c:v>12</c:v>
                </c:pt>
              </c:numCache>
            </c:numRef>
          </c:val>
          <c:extLst>
            <c:ext xmlns:c16="http://schemas.microsoft.com/office/drawing/2014/chart" uri="{C3380CC4-5D6E-409C-BE32-E72D297353CC}">
              <c16:uniqueId val="{00000000-FCF1-474D-927F-DD885B8E8FB1}"/>
            </c:ext>
          </c:extLst>
        </c:ser>
        <c:ser>
          <c:idx val="1"/>
          <c:order val="1"/>
          <c:tx>
            <c:strRef>
              <c:f>Sheet1!$C$1</c:f>
              <c:strCache>
                <c:ptCount val="1"/>
                <c:pt idx="0">
                  <c:v>2000</c:v>
                </c:pt>
              </c:strCache>
            </c:strRef>
          </c:tx>
          <c:spPr>
            <a:solidFill>
              <a:srgbClr val="3463A2"/>
            </a:solidFill>
            <a:ln>
              <a:noFill/>
            </a:ln>
            <a:effectLst/>
          </c:spPr>
          <c:invertIfNegative val="0"/>
          <c:cat>
            <c:strRef>
              <c:f>Sheet1!$A$2</c:f>
              <c:strCache>
                <c:ptCount val="1"/>
                <c:pt idx="0">
                  <c:v>Nr of Licences</c:v>
                </c:pt>
              </c:strCache>
            </c:strRef>
          </c:cat>
          <c:val>
            <c:numRef>
              <c:f>Sheet1!$C$2</c:f>
              <c:numCache>
                <c:formatCode>General</c:formatCode>
                <c:ptCount val="1"/>
                <c:pt idx="0">
                  <c:v>50</c:v>
                </c:pt>
              </c:numCache>
            </c:numRef>
          </c:val>
          <c:extLst>
            <c:ext xmlns:c16="http://schemas.microsoft.com/office/drawing/2014/chart" uri="{C3380CC4-5D6E-409C-BE32-E72D297353CC}">
              <c16:uniqueId val="{00000001-FCF1-474D-927F-DD885B8E8FB1}"/>
            </c:ext>
          </c:extLst>
        </c:ser>
        <c:ser>
          <c:idx val="2"/>
          <c:order val="2"/>
          <c:tx>
            <c:strRef>
              <c:f>Sheet1!$D$1</c:f>
              <c:strCache>
                <c:ptCount val="1"/>
                <c:pt idx="0">
                  <c:v>2005</c:v>
                </c:pt>
              </c:strCache>
            </c:strRef>
          </c:tx>
          <c:spPr>
            <a:solidFill>
              <a:srgbClr val="3463A2"/>
            </a:solidFill>
            <a:ln>
              <a:noFill/>
            </a:ln>
            <a:effectLst/>
          </c:spPr>
          <c:invertIfNegative val="0"/>
          <c:dPt>
            <c:idx val="0"/>
            <c:invertIfNegative val="0"/>
            <c:bubble3D val="0"/>
            <c:spPr>
              <a:solidFill>
                <a:srgbClr val="3463A2"/>
              </a:solidFill>
              <a:ln>
                <a:noFill/>
              </a:ln>
              <a:effectLst/>
            </c:spPr>
            <c:extLst>
              <c:ext xmlns:c16="http://schemas.microsoft.com/office/drawing/2014/chart" uri="{C3380CC4-5D6E-409C-BE32-E72D297353CC}">
                <c16:uniqueId val="{00000005-FCF1-474D-927F-DD885B8E8FB1}"/>
              </c:ext>
            </c:extLst>
          </c:dPt>
          <c:cat>
            <c:strRef>
              <c:f>Sheet1!$A$2</c:f>
              <c:strCache>
                <c:ptCount val="1"/>
                <c:pt idx="0">
                  <c:v>Nr of Licences</c:v>
                </c:pt>
              </c:strCache>
            </c:strRef>
          </c:cat>
          <c:val>
            <c:numRef>
              <c:f>Sheet1!$D$2</c:f>
              <c:numCache>
                <c:formatCode>General</c:formatCode>
                <c:ptCount val="1"/>
                <c:pt idx="0">
                  <c:v>279</c:v>
                </c:pt>
              </c:numCache>
            </c:numRef>
          </c:val>
          <c:extLst>
            <c:ext xmlns:c16="http://schemas.microsoft.com/office/drawing/2014/chart" uri="{C3380CC4-5D6E-409C-BE32-E72D297353CC}">
              <c16:uniqueId val="{00000002-FCF1-474D-927F-DD885B8E8FB1}"/>
            </c:ext>
          </c:extLst>
        </c:ser>
        <c:ser>
          <c:idx val="3"/>
          <c:order val="3"/>
          <c:tx>
            <c:strRef>
              <c:f>Sheet1!$E$1</c:f>
              <c:strCache>
                <c:ptCount val="1"/>
                <c:pt idx="0">
                  <c:v>2010</c:v>
                </c:pt>
              </c:strCache>
            </c:strRef>
          </c:tx>
          <c:spPr>
            <a:solidFill>
              <a:srgbClr val="3463A2"/>
            </a:solidFill>
            <a:ln>
              <a:noFill/>
            </a:ln>
            <a:effectLst/>
          </c:spPr>
          <c:invertIfNegative val="0"/>
          <c:cat>
            <c:strRef>
              <c:f>Sheet1!$A$2</c:f>
              <c:strCache>
                <c:ptCount val="1"/>
                <c:pt idx="0">
                  <c:v>Nr of Licences</c:v>
                </c:pt>
              </c:strCache>
            </c:strRef>
          </c:cat>
          <c:val>
            <c:numRef>
              <c:f>Sheet1!$E$2</c:f>
              <c:numCache>
                <c:formatCode>General</c:formatCode>
                <c:ptCount val="1"/>
                <c:pt idx="0">
                  <c:v>1152</c:v>
                </c:pt>
              </c:numCache>
            </c:numRef>
          </c:val>
          <c:extLst>
            <c:ext xmlns:c16="http://schemas.microsoft.com/office/drawing/2014/chart" uri="{C3380CC4-5D6E-409C-BE32-E72D297353CC}">
              <c16:uniqueId val="{00000003-FCF1-474D-927F-DD885B8E8FB1}"/>
            </c:ext>
          </c:extLst>
        </c:ser>
        <c:ser>
          <c:idx val="4"/>
          <c:order val="4"/>
          <c:tx>
            <c:strRef>
              <c:f>Sheet1!$F$1</c:f>
              <c:strCache>
                <c:ptCount val="1"/>
                <c:pt idx="0">
                  <c:v>2018</c:v>
                </c:pt>
              </c:strCache>
            </c:strRef>
          </c:tx>
          <c:spPr>
            <a:solidFill>
              <a:srgbClr val="3463A2"/>
            </a:solidFill>
            <a:ln>
              <a:noFill/>
            </a:ln>
            <a:effectLst/>
          </c:spPr>
          <c:invertIfNegative val="0"/>
          <c:cat>
            <c:strRef>
              <c:f>Sheet1!$A$2</c:f>
              <c:strCache>
                <c:ptCount val="1"/>
                <c:pt idx="0">
                  <c:v>Nr of Licences</c:v>
                </c:pt>
              </c:strCache>
            </c:strRef>
          </c:cat>
          <c:val>
            <c:numRef>
              <c:f>Sheet1!$F$2</c:f>
              <c:numCache>
                <c:formatCode>General</c:formatCode>
                <c:ptCount val="1"/>
                <c:pt idx="0">
                  <c:v>2167</c:v>
                </c:pt>
              </c:numCache>
            </c:numRef>
          </c:val>
          <c:extLst>
            <c:ext xmlns:c16="http://schemas.microsoft.com/office/drawing/2014/chart" uri="{C3380CC4-5D6E-409C-BE32-E72D297353CC}">
              <c16:uniqueId val="{00000004-FCF1-474D-927F-DD885B8E8FB1}"/>
            </c:ext>
          </c:extLst>
        </c:ser>
        <c:dLbls>
          <c:showLegendKey val="0"/>
          <c:showVal val="0"/>
          <c:showCatName val="0"/>
          <c:showSerName val="0"/>
          <c:showPercent val="0"/>
          <c:showBubbleSize val="0"/>
        </c:dLbls>
        <c:gapWidth val="219"/>
        <c:overlap val="-27"/>
        <c:axId val="481379168"/>
        <c:axId val="476908576"/>
      </c:barChart>
      <c:catAx>
        <c:axId val="481379168"/>
        <c:scaling>
          <c:orientation val="minMax"/>
        </c:scaling>
        <c:delete val="1"/>
        <c:axPos val="b"/>
        <c:numFmt formatCode="General" sourceLinked="1"/>
        <c:majorTickMark val="out"/>
        <c:minorTickMark val="none"/>
        <c:tickLblPos val="nextTo"/>
        <c:crossAx val="476908576"/>
        <c:crosses val="autoZero"/>
        <c:auto val="1"/>
        <c:lblAlgn val="ctr"/>
        <c:lblOffset val="100"/>
        <c:noMultiLvlLbl val="0"/>
      </c:catAx>
      <c:valAx>
        <c:axId val="476908576"/>
        <c:scaling>
          <c:orientation val="minMax"/>
        </c:scaling>
        <c:delete val="0"/>
        <c:axPos val="l"/>
        <c:numFmt formatCode="General" sourceLinked="1"/>
        <c:majorTickMark val="none"/>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1379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1.0% Kalaguard SB, pH 6.0</a:t>
            </a:r>
          </a:p>
        </c:rich>
      </c:tx>
      <c:layout>
        <c:manualLayout>
          <c:xMode val="edge"/>
          <c:yMode val="edge"/>
          <c:x val="0.27916190359101423"/>
          <c:y val="1.997095248548725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Dishwash!$E$13</c:f>
              <c:strCache>
                <c:ptCount val="1"/>
                <c:pt idx="0">
                  <c:v>E. coli</c:v>
                </c:pt>
              </c:strCache>
            </c:strRef>
          </c:tx>
          <c:spPr>
            <a:solidFill>
              <a:schemeClr val="accent6"/>
            </a:solidFill>
            <a:ln w="3175">
              <a:solidFill>
                <a:schemeClr val="bg1"/>
              </a:solidFill>
            </a:ln>
            <a:effectLst/>
            <a:sp3d contourW="3175">
              <a:contourClr>
                <a:schemeClr val="bg1"/>
              </a:contourClr>
            </a:sp3d>
          </c:spPr>
          <c:cat>
            <c:numRef>
              <c:f>Dishwash!$D$14:$D$18</c:f>
              <c:numCache>
                <c:formatCode>General</c:formatCode>
                <c:ptCount val="5"/>
                <c:pt idx="0">
                  <c:v>0</c:v>
                </c:pt>
                <c:pt idx="1">
                  <c:v>2</c:v>
                </c:pt>
                <c:pt idx="2">
                  <c:v>7</c:v>
                </c:pt>
                <c:pt idx="3">
                  <c:v>14</c:v>
                </c:pt>
                <c:pt idx="4">
                  <c:v>28</c:v>
                </c:pt>
              </c:numCache>
            </c:numRef>
          </c:cat>
          <c:val>
            <c:numRef>
              <c:f>Dishwash!$E$14:$E$18</c:f>
              <c:numCache>
                <c:formatCode>#,##0</c:formatCode>
                <c:ptCount val="5"/>
                <c:pt idx="0">
                  <c:v>100000</c:v>
                </c:pt>
                <c:pt idx="1">
                  <c:v>150</c:v>
                </c:pt>
                <c:pt idx="2">
                  <c:v>10</c:v>
                </c:pt>
                <c:pt idx="3">
                  <c:v>10</c:v>
                </c:pt>
                <c:pt idx="4">
                  <c:v>10</c:v>
                </c:pt>
              </c:numCache>
            </c:numRef>
          </c:val>
          <c:smooth val="0"/>
          <c:extLst>
            <c:ext xmlns:c16="http://schemas.microsoft.com/office/drawing/2014/chart" uri="{C3380CC4-5D6E-409C-BE32-E72D297353CC}">
              <c16:uniqueId val="{00000000-FBC2-4660-9032-173D7E277766}"/>
            </c:ext>
          </c:extLst>
        </c:ser>
        <c:ser>
          <c:idx val="1"/>
          <c:order val="1"/>
          <c:tx>
            <c:strRef>
              <c:f>Dishwash!$F$13</c:f>
              <c:strCache>
                <c:ptCount val="1"/>
                <c:pt idx="0">
                  <c:v>S. aureus</c:v>
                </c:pt>
              </c:strCache>
            </c:strRef>
          </c:tx>
          <c:spPr>
            <a:solidFill>
              <a:schemeClr val="accent5"/>
            </a:solidFill>
            <a:ln w="3175">
              <a:solidFill>
                <a:schemeClr val="bg1"/>
              </a:solidFill>
            </a:ln>
            <a:effectLst/>
            <a:sp3d contourW="3175">
              <a:contourClr>
                <a:schemeClr val="bg1"/>
              </a:contourClr>
            </a:sp3d>
          </c:spPr>
          <c:cat>
            <c:numRef>
              <c:f>Dishwash!$D$14:$D$18</c:f>
              <c:numCache>
                <c:formatCode>General</c:formatCode>
                <c:ptCount val="5"/>
                <c:pt idx="0">
                  <c:v>0</c:v>
                </c:pt>
                <c:pt idx="1">
                  <c:v>2</c:v>
                </c:pt>
                <c:pt idx="2">
                  <c:v>7</c:v>
                </c:pt>
                <c:pt idx="3">
                  <c:v>14</c:v>
                </c:pt>
                <c:pt idx="4">
                  <c:v>28</c:v>
                </c:pt>
              </c:numCache>
            </c:numRef>
          </c:cat>
          <c:val>
            <c:numRef>
              <c:f>Dishwash!$F$14:$F$18</c:f>
              <c:numCache>
                <c:formatCode>#,##0</c:formatCode>
                <c:ptCount val="5"/>
                <c:pt idx="0">
                  <c:v>370000</c:v>
                </c:pt>
                <c:pt idx="1">
                  <c:v>10</c:v>
                </c:pt>
                <c:pt idx="2">
                  <c:v>10</c:v>
                </c:pt>
                <c:pt idx="3">
                  <c:v>10</c:v>
                </c:pt>
                <c:pt idx="4">
                  <c:v>10</c:v>
                </c:pt>
              </c:numCache>
            </c:numRef>
          </c:val>
          <c:smooth val="0"/>
          <c:extLst>
            <c:ext xmlns:c16="http://schemas.microsoft.com/office/drawing/2014/chart" uri="{C3380CC4-5D6E-409C-BE32-E72D297353CC}">
              <c16:uniqueId val="{00000001-FBC2-4660-9032-173D7E277766}"/>
            </c:ext>
          </c:extLst>
        </c:ser>
        <c:ser>
          <c:idx val="2"/>
          <c:order val="2"/>
          <c:tx>
            <c:strRef>
              <c:f>Dishwash!$G$13</c:f>
              <c:strCache>
                <c:ptCount val="1"/>
                <c:pt idx="0">
                  <c:v>P. aeruginosa</c:v>
                </c:pt>
              </c:strCache>
            </c:strRef>
          </c:tx>
          <c:spPr>
            <a:solidFill>
              <a:schemeClr val="accent3"/>
            </a:solidFill>
            <a:ln w="3175">
              <a:solidFill>
                <a:schemeClr val="bg1"/>
              </a:solidFill>
            </a:ln>
            <a:effectLst/>
            <a:sp3d contourW="3175">
              <a:contourClr>
                <a:schemeClr val="bg1"/>
              </a:contourClr>
            </a:sp3d>
          </c:spPr>
          <c:cat>
            <c:numRef>
              <c:f>Dishwash!$D$14:$D$18</c:f>
              <c:numCache>
                <c:formatCode>General</c:formatCode>
                <c:ptCount val="5"/>
                <c:pt idx="0">
                  <c:v>0</c:v>
                </c:pt>
                <c:pt idx="1">
                  <c:v>2</c:v>
                </c:pt>
                <c:pt idx="2">
                  <c:v>7</c:v>
                </c:pt>
                <c:pt idx="3">
                  <c:v>14</c:v>
                </c:pt>
                <c:pt idx="4">
                  <c:v>28</c:v>
                </c:pt>
              </c:numCache>
            </c:numRef>
          </c:cat>
          <c:val>
            <c:numRef>
              <c:f>Dishwash!$G$14:$G$18</c:f>
              <c:numCache>
                <c:formatCode>#,##0</c:formatCode>
                <c:ptCount val="5"/>
                <c:pt idx="0">
                  <c:v>180000</c:v>
                </c:pt>
                <c:pt idx="1">
                  <c:v>10</c:v>
                </c:pt>
                <c:pt idx="2">
                  <c:v>10</c:v>
                </c:pt>
                <c:pt idx="3">
                  <c:v>10</c:v>
                </c:pt>
                <c:pt idx="4">
                  <c:v>10</c:v>
                </c:pt>
              </c:numCache>
            </c:numRef>
          </c:val>
          <c:smooth val="0"/>
          <c:extLst>
            <c:ext xmlns:c16="http://schemas.microsoft.com/office/drawing/2014/chart" uri="{C3380CC4-5D6E-409C-BE32-E72D297353CC}">
              <c16:uniqueId val="{00000002-FBC2-4660-9032-173D7E277766}"/>
            </c:ext>
          </c:extLst>
        </c:ser>
        <c:ser>
          <c:idx val="3"/>
          <c:order val="3"/>
          <c:tx>
            <c:strRef>
              <c:f>Dishwash!$H$13</c:f>
              <c:strCache>
                <c:ptCount val="1"/>
                <c:pt idx="0">
                  <c:v>C. albicans</c:v>
                </c:pt>
              </c:strCache>
            </c:strRef>
          </c:tx>
          <c:spPr>
            <a:solidFill>
              <a:schemeClr val="accent4"/>
            </a:solidFill>
            <a:ln w="3175">
              <a:solidFill>
                <a:schemeClr val="bg1"/>
              </a:solidFill>
            </a:ln>
            <a:effectLst/>
            <a:sp3d contourW="3175">
              <a:contourClr>
                <a:schemeClr val="bg1"/>
              </a:contourClr>
            </a:sp3d>
          </c:spPr>
          <c:cat>
            <c:numRef>
              <c:f>Dishwash!$D$14:$D$18</c:f>
              <c:numCache>
                <c:formatCode>General</c:formatCode>
                <c:ptCount val="5"/>
                <c:pt idx="0">
                  <c:v>0</c:v>
                </c:pt>
                <c:pt idx="1">
                  <c:v>2</c:v>
                </c:pt>
                <c:pt idx="2">
                  <c:v>7</c:v>
                </c:pt>
                <c:pt idx="3">
                  <c:v>14</c:v>
                </c:pt>
                <c:pt idx="4">
                  <c:v>28</c:v>
                </c:pt>
              </c:numCache>
            </c:numRef>
          </c:cat>
          <c:val>
            <c:numRef>
              <c:f>Dishwash!$H$14:$H$18</c:f>
              <c:numCache>
                <c:formatCode>#,##0</c:formatCode>
                <c:ptCount val="5"/>
                <c:pt idx="0">
                  <c:v>310000</c:v>
                </c:pt>
                <c:pt idx="1">
                  <c:v>10</c:v>
                </c:pt>
                <c:pt idx="2">
                  <c:v>10</c:v>
                </c:pt>
                <c:pt idx="3">
                  <c:v>10</c:v>
                </c:pt>
                <c:pt idx="4">
                  <c:v>10</c:v>
                </c:pt>
              </c:numCache>
            </c:numRef>
          </c:val>
          <c:smooth val="0"/>
          <c:extLst>
            <c:ext xmlns:c16="http://schemas.microsoft.com/office/drawing/2014/chart" uri="{C3380CC4-5D6E-409C-BE32-E72D297353CC}">
              <c16:uniqueId val="{00000003-FBC2-4660-9032-173D7E277766}"/>
            </c:ext>
          </c:extLst>
        </c:ser>
        <c:ser>
          <c:idx val="4"/>
          <c:order val="4"/>
          <c:tx>
            <c:strRef>
              <c:f>Dishwash!$I$13</c:f>
              <c:strCache>
                <c:ptCount val="1"/>
                <c:pt idx="0">
                  <c:v>A. brasiliensis</c:v>
                </c:pt>
              </c:strCache>
            </c:strRef>
          </c:tx>
          <c:spPr>
            <a:solidFill>
              <a:schemeClr val="accent1"/>
            </a:solidFill>
            <a:ln w="3175">
              <a:solidFill>
                <a:schemeClr val="bg1"/>
              </a:solidFill>
            </a:ln>
            <a:effectLst/>
            <a:sp3d contourW="3175">
              <a:contourClr>
                <a:schemeClr val="bg1"/>
              </a:contourClr>
            </a:sp3d>
          </c:spPr>
          <c:cat>
            <c:numRef>
              <c:f>Dishwash!$D$14:$D$18</c:f>
              <c:numCache>
                <c:formatCode>General</c:formatCode>
                <c:ptCount val="5"/>
                <c:pt idx="0">
                  <c:v>0</c:v>
                </c:pt>
                <c:pt idx="1">
                  <c:v>2</c:v>
                </c:pt>
                <c:pt idx="2">
                  <c:v>7</c:v>
                </c:pt>
                <c:pt idx="3">
                  <c:v>14</c:v>
                </c:pt>
                <c:pt idx="4">
                  <c:v>28</c:v>
                </c:pt>
              </c:numCache>
            </c:numRef>
          </c:cat>
          <c:val>
            <c:numRef>
              <c:f>Dishwash!$I$14:$I$18</c:f>
              <c:numCache>
                <c:formatCode>#,##0</c:formatCode>
                <c:ptCount val="5"/>
                <c:pt idx="0">
                  <c:v>810000</c:v>
                </c:pt>
                <c:pt idx="1">
                  <c:v>20000</c:v>
                </c:pt>
                <c:pt idx="2">
                  <c:v>10</c:v>
                </c:pt>
                <c:pt idx="3">
                  <c:v>10</c:v>
                </c:pt>
                <c:pt idx="4">
                  <c:v>10</c:v>
                </c:pt>
              </c:numCache>
            </c:numRef>
          </c:val>
          <c:smooth val="0"/>
          <c:extLst>
            <c:ext xmlns:c16="http://schemas.microsoft.com/office/drawing/2014/chart" uri="{C3380CC4-5D6E-409C-BE32-E72D297353CC}">
              <c16:uniqueId val="{00000004-FBC2-4660-9032-173D7E277766}"/>
            </c:ext>
          </c:extLst>
        </c:ser>
        <c:dLbls>
          <c:showLegendKey val="0"/>
          <c:showVal val="0"/>
          <c:showCatName val="0"/>
          <c:showSerName val="0"/>
          <c:showPercent val="0"/>
          <c:showBubbleSize val="0"/>
        </c:dLbls>
        <c:gapDepth val="50"/>
        <c:axId val="644612808"/>
        <c:axId val="644613136"/>
        <c:axId val="570147800"/>
      </c:line3DChart>
      <c:catAx>
        <c:axId val="64461280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solidFill>
                      <a:schemeClr val="tx1"/>
                    </a:solidFill>
                  </a:rPr>
                  <a:t>Day</a:t>
                </a:r>
              </a:p>
            </c:rich>
          </c:tx>
          <c:layout>
            <c:manualLayout>
              <c:xMode val="edge"/>
              <c:yMode val="edge"/>
              <c:x val="0.50198754724163241"/>
              <c:y val="0.8782413484890324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44613136"/>
        <c:crosses val="autoZero"/>
        <c:auto val="1"/>
        <c:lblAlgn val="ctr"/>
        <c:lblOffset val="100"/>
        <c:noMultiLvlLbl val="0"/>
      </c:catAx>
      <c:valAx>
        <c:axId val="644613136"/>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44612808"/>
        <c:crosses val="autoZero"/>
        <c:crossBetween val="between"/>
      </c:valAx>
      <c:serAx>
        <c:axId val="570147800"/>
        <c:scaling>
          <c:orientation val="minMax"/>
        </c:scaling>
        <c:delete val="1"/>
        <c:axPos val="b"/>
        <c:majorTickMark val="out"/>
        <c:minorTickMark val="none"/>
        <c:tickLblPos val="nextTo"/>
        <c:crossAx val="644613136"/>
        <c:crosses val="autoZero"/>
      </c:ser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'Sheet3 (2)'!$E$40</c:f>
              <c:strCache>
                <c:ptCount val="1"/>
                <c:pt idx="0">
                  <c:v>E. coli</c:v>
                </c:pt>
              </c:strCache>
            </c:strRef>
          </c:tx>
          <c:spPr>
            <a:solidFill>
              <a:schemeClr val="accent6"/>
            </a:solidFill>
            <a:ln w="3175">
              <a:solidFill>
                <a:schemeClr val="bg1"/>
              </a:solidFill>
            </a:ln>
            <a:effectLst/>
            <a:sp3d contourW="3175">
              <a:contourClr>
                <a:schemeClr val="bg1"/>
              </a:contourClr>
            </a:sp3d>
          </c:spPr>
          <c:cat>
            <c:numRef>
              <c:f>'Sheet3 (2)'!$D$41:$D$45</c:f>
              <c:numCache>
                <c:formatCode>General</c:formatCode>
                <c:ptCount val="5"/>
                <c:pt idx="0">
                  <c:v>0</c:v>
                </c:pt>
                <c:pt idx="1">
                  <c:v>2</c:v>
                </c:pt>
                <c:pt idx="2">
                  <c:v>7</c:v>
                </c:pt>
                <c:pt idx="3">
                  <c:v>14</c:v>
                </c:pt>
                <c:pt idx="4">
                  <c:v>28</c:v>
                </c:pt>
              </c:numCache>
            </c:numRef>
          </c:cat>
          <c:val>
            <c:numRef>
              <c:f>'Sheet3 (2)'!$E$41:$E$45</c:f>
              <c:numCache>
                <c:formatCode>#,##0</c:formatCode>
                <c:ptCount val="5"/>
                <c:pt idx="0">
                  <c:v>390000</c:v>
                </c:pt>
                <c:pt idx="1">
                  <c:v>50</c:v>
                </c:pt>
                <c:pt idx="2">
                  <c:v>1</c:v>
                </c:pt>
                <c:pt idx="3">
                  <c:v>1</c:v>
                </c:pt>
                <c:pt idx="4">
                  <c:v>1</c:v>
                </c:pt>
              </c:numCache>
            </c:numRef>
          </c:val>
          <c:smooth val="0"/>
          <c:extLst>
            <c:ext xmlns:c16="http://schemas.microsoft.com/office/drawing/2014/chart" uri="{C3380CC4-5D6E-409C-BE32-E72D297353CC}">
              <c16:uniqueId val="{00000000-A0FF-469D-BB4D-D4A5B3B905AA}"/>
            </c:ext>
          </c:extLst>
        </c:ser>
        <c:ser>
          <c:idx val="1"/>
          <c:order val="1"/>
          <c:tx>
            <c:strRef>
              <c:f>'Sheet3 (2)'!$F$40</c:f>
              <c:strCache>
                <c:ptCount val="1"/>
                <c:pt idx="0">
                  <c:v>S. aureus</c:v>
                </c:pt>
              </c:strCache>
            </c:strRef>
          </c:tx>
          <c:spPr>
            <a:solidFill>
              <a:schemeClr val="accent5"/>
            </a:solidFill>
            <a:ln w="3175">
              <a:solidFill>
                <a:schemeClr val="bg1"/>
              </a:solidFill>
            </a:ln>
            <a:effectLst/>
            <a:sp3d contourW="3175">
              <a:contourClr>
                <a:schemeClr val="bg1"/>
              </a:contourClr>
            </a:sp3d>
          </c:spPr>
          <c:cat>
            <c:numRef>
              <c:f>'Sheet3 (2)'!$D$41:$D$45</c:f>
              <c:numCache>
                <c:formatCode>General</c:formatCode>
                <c:ptCount val="5"/>
                <c:pt idx="0">
                  <c:v>0</c:v>
                </c:pt>
                <c:pt idx="1">
                  <c:v>2</c:v>
                </c:pt>
                <c:pt idx="2">
                  <c:v>7</c:v>
                </c:pt>
                <c:pt idx="3">
                  <c:v>14</c:v>
                </c:pt>
                <c:pt idx="4">
                  <c:v>28</c:v>
                </c:pt>
              </c:numCache>
            </c:numRef>
          </c:cat>
          <c:val>
            <c:numRef>
              <c:f>'Sheet3 (2)'!$F$41:$F$45</c:f>
              <c:numCache>
                <c:formatCode>#,##0</c:formatCode>
                <c:ptCount val="5"/>
                <c:pt idx="0">
                  <c:v>40000</c:v>
                </c:pt>
                <c:pt idx="1">
                  <c:v>20</c:v>
                </c:pt>
                <c:pt idx="2">
                  <c:v>1</c:v>
                </c:pt>
                <c:pt idx="3">
                  <c:v>1</c:v>
                </c:pt>
                <c:pt idx="4">
                  <c:v>1</c:v>
                </c:pt>
              </c:numCache>
            </c:numRef>
          </c:val>
          <c:smooth val="0"/>
          <c:extLst>
            <c:ext xmlns:c16="http://schemas.microsoft.com/office/drawing/2014/chart" uri="{C3380CC4-5D6E-409C-BE32-E72D297353CC}">
              <c16:uniqueId val="{00000001-A0FF-469D-BB4D-D4A5B3B905AA}"/>
            </c:ext>
          </c:extLst>
        </c:ser>
        <c:ser>
          <c:idx val="2"/>
          <c:order val="2"/>
          <c:tx>
            <c:strRef>
              <c:f>'Sheet3 (2)'!$G$40</c:f>
              <c:strCache>
                <c:ptCount val="1"/>
                <c:pt idx="0">
                  <c:v>P. aeruginosa</c:v>
                </c:pt>
              </c:strCache>
            </c:strRef>
          </c:tx>
          <c:spPr>
            <a:solidFill>
              <a:schemeClr val="accent3"/>
            </a:solidFill>
            <a:ln w="3175">
              <a:solidFill>
                <a:schemeClr val="bg1"/>
              </a:solidFill>
            </a:ln>
            <a:effectLst/>
            <a:sp3d contourW="3175">
              <a:contourClr>
                <a:schemeClr val="bg1"/>
              </a:contourClr>
            </a:sp3d>
          </c:spPr>
          <c:cat>
            <c:numRef>
              <c:f>'Sheet3 (2)'!$D$41:$D$45</c:f>
              <c:numCache>
                <c:formatCode>General</c:formatCode>
                <c:ptCount val="5"/>
                <c:pt idx="0">
                  <c:v>0</c:v>
                </c:pt>
                <c:pt idx="1">
                  <c:v>2</c:v>
                </c:pt>
                <c:pt idx="2">
                  <c:v>7</c:v>
                </c:pt>
                <c:pt idx="3">
                  <c:v>14</c:v>
                </c:pt>
                <c:pt idx="4">
                  <c:v>28</c:v>
                </c:pt>
              </c:numCache>
            </c:numRef>
          </c:cat>
          <c:val>
            <c:numRef>
              <c:f>'Sheet3 (2)'!$G$41:$G$45</c:f>
              <c:numCache>
                <c:formatCode>#,##0</c:formatCode>
                <c:ptCount val="5"/>
                <c:pt idx="0">
                  <c:v>270000</c:v>
                </c:pt>
                <c:pt idx="1">
                  <c:v>1</c:v>
                </c:pt>
                <c:pt idx="2">
                  <c:v>1</c:v>
                </c:pt>
                <c:pt idx="3">
                  <c:v>1</c:v>
                </c:pt>
                <c:pt idx="4">
                  <c:v>1</c:v>
                </c:pt>
              </c:numCache>
            </c:numRef>
          </c:val>
          <c:smooth val="0"/>
          <c:extLst>
            <c:ext xmlns:c16="http://schemas.microsoft.com/office/drawing/2014/chart" uri="{C3380CC4-5D6E-409C-BE32-E72D297353CC}">
              <c16:uniqueId val="{00000002-A0FF-469D-BB4D-D4A5B3B905AA}"/>
            </c:ext>
          </c:extLst>
        </c:ser>
        <c:ser>
          <c:idx val="3"/>
          <c:order val="3"/>
          <c:tx>
            <c:strRef>
              <c:f>'Sheet3 (2)'!$H$40</c:f>
              <c:strCache>
                <c:ptCount val="1"/>
                <c:pt idx="0">
                  <c:v>C. albicans</c:v>
                </c:pt>
              </c:strCache>
            </c:strRef>
          </c:tx>
          <c:spPr>
            <a:solidFill>
              <a:schemeClr val="accent4"/>
            </a:solidFill>
            <a:ln w="3175">
              <a:solidFill>
                <a:schemeClr val="bg1"/>
              </a:solidFill>
            </a:ln>
            <a:effectLst/>
            <a:sp3d contourW="3175">
              <a:contourClr>
                <a:schemeClr val="bg1"/>
              </a:contourClr>
            </a:sp3d>
          </c:spPr>
          <c:cat>
            <c:numRef>
              <c:f>'Sheet3 (2)'!$D$41:$D$45</c:f>
              <c:numCache>
                <c:formatCode>General</c:formatCode>
                <c:ptCount val="5"/>
                <c:pt idx="0">
                  <c:v>0</c:v>
                </c:pt>
                <c:pt idx="1">
                  <c:v>2</c:v>
                </c:pt>
                <c:pt idx="2">
                  <c:v>7</c:v>
                </c:pt>
                <c:pt idx="3">
                  <c:v>14</c:v>
                </c:pt>
                <c:pt idx="4">
                  <c:v>28</c:v>
                </c:pt>
              </c:numCache>
            </c:numRef>
          </c:cat>
          <c:val>
            <c:numRef>
              <c:f>'Sheet3 (2)'!$H$41:$H$45</c:f>
              <c:numCache>
                <c:formatCode>#,##0</c:formatCode>
                <c:ptCount val="5"/>
                <c:pt idx="0">
                  <c:v>218000</c:v>
                </c:pt>
                <c:pt idx="1">
                  <c:v>1</c:v>
                </c:pt>
                <c:pt idx="2">
                  <c:v>1</c:v>
                </c:pt>
                <c:pt idx="3">
                  <c:v>1</c:v>
                </c:pt>
                <c:pt idx="4">
                  <c:v>1</c:v>
                </c:pt>
              </c:numCache>
            </c:numRef>
          </c:val>
          <c:smooth val="0"/>
          <c:extLst>
            <c:ext xmlns:c16="http://schemas.microsoft.com/office/drawing/2014/chart" uri="{C3380CC4-5D6E-409C-BE32-E72D297353CC}">
              <c16:uniqueId val="{00000003-A0FF-469D-BB4D-D4A5B3B905AA}"/>
            </c:ext>
          </c:extLst>
        </c:ser>
        <c:ser>
          <c:idx val="4"/>
          <c:order val="4"/>
          <c:tx>
            <c:strRef>
              <c:f>'Sheet3 (2)'!$I$40</c:f>
              <c:strCache>
                <c:ptCount val="1"/>
                <c:pt idx="0">
                  <c:v>A. brasiliensis</c:v>
                </c:pt>
              </c:strCache>
            </c:strRef>
          </c:tx>
          <c:spPr>
            <a:solidFill>
              <a:schemeClr val="accent1"/>
            </a:solidFill>
            <a:ln w="3175">
              <a:solidFill>
                <a:schemeClr val="bg1"/>
              </a:solidFill>
            </a:ln>
            <a:effectLst/>
            <a:sp3d contourW="3175">
              <a:contourClr>
                <a:schemeClr val="bg1"/>
              </a:contourClr>
            </a:sp3d>
          </c:spPr>
          <c:cat>
            <c:numRef>
              <c:f>'Sheet3 (2)'!$D$41:$D$45</c:f>
              <c:numCache>
                <c:formatCode>General</c:formatCode>
                <c:ptCount val="5"/>
                <c:pt idx="0">
                  <c:v>0</c:v>
                </c:pt>
                <c:pt idx="1">
                  <c:v>2</c:v>
                </c:pt>
                <c:pt idx="2">
                  <c:v>7</c:v>
                </c:pt>
                <c:pt idx="3">
                  <c:v>14</c:v>
                </c:pt>
                <c:pt idx="4">
                  <c:v>28</c:v>
                </c:pt>
              </c:numCache>
            </c:numRef>
          </c:cat>
          <c:val>
            <c:numRef>
              <c:f>'Sheet3 (2)'!$I$41:$I$45</c:f>
              <c:numCache>
                <c:formatCode>#,##0</c:formatCode>
                <c:ptCount val="5"/>
                <c:pt idx="0">
                  <c:v>270000</c:v>
                </c:pt>
                <c:pt idx="1">
                  <c:v>50000</c:v>
                </c:pt>
                <c:pt idx="2">
                  <c:v>1</c:v>
                </c:pt>
                <c:pt idx="3">
                  <c:v>1</c:v>
                </c:pt>
                <c:pt idx="4">
                  <c:v>1</c:v>
                </c:pt>
              </c:numCache>
            </c:numRef>
          </c:val>
          <c:smooth val="0"/>
          <c:extLst>
            <c:ext xmlns:c16="http://schemas.microsoft.com/office/drawing/2014/chart" uri="{C3380CC4-5D6E-409C-BE32-E72D297353CC}">
              <c16:uniqueId val="{00000004-A0FF-469D-BB4D-D4A5B3B905AA}"/>
            </c:ext>
          </c:extLst>
        </c:ser>
        <c:dLbls>
          <c:showLegendKey val="0"/>
          <c:showVal val="0"/>
          <c:showCatName val="0"/>
          <c:showSerName val="0"/>
          <c:showPercent val="0"/>
          <c:showBubbleSize val="0"/>
        </c:dLbls>
        <c:gapDepth val="50"/>
        <c:axId val="658380856"/>
        <c:axId val="653092088"/>
        <c:axId val="891518176"/>
      </c:line3DChart>
      <c:catAx>
        <c:axId val="658380856"/>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t>Day</a:t>
                </a:r>
              </a:p>
            </c:rich>
          </c:tx>
          <c:layout>
            <c:manualLayout>
              <c:xMode val="edge"/>
              <c:yMode val="edge"/>
              <c:x val="0.50496583286937613"/>
              <c:y val="0.8788726083779798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3092088"/>
        <c:crosses val="autoZero"/>
        <c:auto val="1"/>
        <c:lblAlgn val="ctr"/>
        <c:lblOffset val="100"/>
        <c:noMultiLvlLbl val="0"/>
      </c:catAx>
      <c:valAx>
        <c:axId val="653092088"/>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8380856"/>
        <c:crosses val="autoZero"/>
        <c:crossBetween val="between"/>
      </c:valAx>
      <c:serAx>
        <c:axId val="891518176"/>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1" u="none" strike="noStrike" kern="1200" baseline="0">
                <a:solidFill>
                  <a:schemeClr val="tx1"/>
                </a:solidFill>
                <a:latin typeface="+mn-lt"/>
                <a:ea typeface="+mn-ea"/>
                <a:cs typeface="+mn-cs"/>
              </a:defRPr>
            </a:pPr>
            <a:endParaRPr lang="en-US"/>
          </a:p>
        </c:txPr>
        <c:crossAx val="653092088"/>
        <c:crosses val="autoZero"/>
      </c:ser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'Sheet3 (2)'!$W$6</c:f>
              <c:strCache>
                <c:ptCount val="1"/>
                <c:pt idx="0">
                  <c:v>E. coli</c:v>
                </c:pt>
              </c:strCache>
            </c:strRef>
          </c:tx>
          <c:spPr>
            <a:solidFill>
              <a:schemeClr val="accent6"/>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(2)'!$W$7:$W$11</c:f>
              <c:numCache>
                <c:formatCode>#,##0</c:formatCode>
                <c:ptCount val="5"/>
                <c:pt idx="0">
                  <c:v>31000</c:v>
                </c:pt>
                <c:pt idx="1">
                  <c:v>24000</c:v>
                </c:pt>
                <c:pt idx="2">
                  <c:v>660</c:v>
                </c:pt>
                <c:pt idx="3">
                  <c:v>1</c:v>
                </c:pt>
                <c:pt idx="4">
                  <c:v>1</c:v>
                </c:pt>
              </c:numCache>
            </c:numRef>
          </c:val>
          <c:smooth val="0"/>
          <c:extLst>
            <c:ext xmlns:c16="http://schemas.microsoft.com/office/drawing/2014/chart" uri="{C3380CC4-5D6E-409C-BE32-E72D297353CC}">
              <c16:uniqueId val="{00000000-7AF6-46D1-B4E3-B0D0AF5E3DD6}"/>
            </c:ext>
          </c:extLst>
        </c:ser>
        <c:ser>
          <c:idx val="1"/>
          <c:order val="1"/>
          <c:tx>
            <c:strRef>
              <c:f>'Sheet3 (2)'!$X$6</c:f>
              <c:strCache>
                <c:ptCount val="1"/>
                <c:pt idx="0">
                  <c:v>S. aureus</c:v>
                </c:pt>
              </c:strCache>
            </c:strRef>
          </c:tx>
          <c:spPr>
            <a:solidFill>
              <a:schemeClr val="accent5"/>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(2)'!$X$7:$X$11</c:f>
              <c:numCache>
                <c:formatCode>#,##0</c:formatCode>
                <c:ptCount val="5"/>
                <c:pt idx="0">
                  <c:v>94000</c:v>
                </c:pt>
                <c:pt idx="1">
                  <c:v>1</c:v>
                </c:pt>
                <c:pt idx="2">
                  <c:v>1</c:v>
                </c:pt>
                <c:pt idx="3">
                  <c:v>1</c:v>
                </c:pt>
                <c:pt idx="4">
                  <c:v>1</c:v>
                </c:pt>
              </c:numCache>
            </c:numRef>
          </c:val>
          <c:smooth val="0"/>
          <c:extLst>
            <c:ext xmlns:c16="http://schemas.microsoft.com/office/drawing/2014/chart" uri="{C3380CC4-5D6E-409C-BE32-E72D297353CC}">
              <c16:uniqueId val="{00000001-7AF6-46D1-B4E3-B0D0AF5E3DD6}"/>
            </c:ext>
          </c:extLst>
        </c:ser>
        <c:ser>
          <c:idx val="2"/>
          <c:order val="2"/>
          <c:tx>
            <c:strRef>
              <c:f>'Sheet3 (2)'!$Y$6</c:f>
              <c:strCache>
                <c:ptCount val="1"/>
                <c:pt idx="0">
                  <c:v>P. aeruginosa</c:v>
                </c:pt>
              </c:strCache>
            </c:strRef>
          </c:tx>
          <c:spPr>
            <a:solidFill>
              <a:schemeClr val="accent3"/>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(2)'!$Y$7:$Y$11</c:f>
              <c:numCache>
                <c:formatCode>#,##0</c:formatCode>
                <c:ptCount val="5"/>
                <c:pt idx="0">
                  <c:v>34000</c:v>
                </c:pt>
                <c:pt idx="1">
                  <c:v>1</c:v>
                </c:pt>
                <c:pt idx="2">
                  <c:v>1</c:v>
                </c:pt>
                <c:pt idx="3">
                  <c:v>1</c:v>
                </c:pt>
                <c:pt idx="4">
                  <c:v>1</c:v>
                </c:pt>
              </c:numCache>
            </c:numRef>
          </c:val>
          <c:smooth val="0"/>
          <c:extLst>
            <c:ext xmlns:c16="http://schemas.microsoft.com/office/drawing/2014/chart" uri="{C3380CC4-5D6E-409C-BE32-E72D297353CC}">
              <c16:uniqueId val="{00000002-7AF6-46D1-B4E3-B0D0AF5E3DD6}"/>
            </c:ext>
          </c:extLst>
        </c:ser>
        <c:ser>
          <c:idx val="3"/>
          <c:order val="3"/>
          <c:tx>
            <c:strRef>
              <c:f>'Sheet3 (2)'!$Z$6</c:f>
              <c:strCache>
                <c:ptCount val="1"/>
                <c:pt idx="0">
                  <c:v>C. albicans</c:v>
                </c:pt>
              </c:strCache>
            </c:strRef>
          </c:tx>
          <c:spPr>
            <a:solidFill>
              <a:schemeClr val="accent4"/>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(2)'!$Z$7:$Z$11</c:f>
              <c:numCache>
                <c:formatCode>#,##0</c:formatCode>
                <c:ptCount val="5"/>
                <c:pt idx="0">
                  <c:v>15200</c:v>
                </c:pt>
                <c:pt idx="1">
                  <c:v>1</c:v>
                </c:pt>
                <c:pt idx="2">
                  <c:v>1</c:v>
                </c:pt>
                <c:pt idx="3">
                  <c:v>1</c:v>
                </c:pt>
                <c:pt idx="4">
                  <c:v>1</c:v>
                </c:pt>
              </c:numCache>
            </c:numRef>
          </c:val>
          <c:smooth val="0"/>
          <c:extLst>
            <c:ext xmlns:c16="http://schemas.microsoft.com/office/drawing/2014/chart" uri="{C3380CC4-5D6E-409C-BE32-E72D297353CC}">
              <c16:uniqueId val="{00000003-7AF6-46D1-B4E3-B0D0AF5E3DD6}"/>
            </c:ext>
          </c:extLst>
        </c:ser>
        <c:ser>
          <c:idx val="4"/>
          <c:order val="4"/>
          <c:tx>
            <c:strRef>
              <c:f>'Sheet3 (2)'!$AA$6</c:f>
              <c:strCache>
                <c:ptCount val="1"/>
                <c:pt idx="0">
                  <c:v>A. brasiliensis</c:v>
                </c:pt>
              </c:strCache>
            </c:strRef>
          </c:tx>
          <c:spPr>
            <a:solidFill>
              <a:schemeClr val="accent1"/>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(2)'!$AA$7:$AA$11</c:f>
              <c:numCache>
                <c:formatCode>#,##0</c:formatCode>
                <c:ptCount val="5"/>
                <c:pt idx="0">
                  <c:v>280000</c:v>
                </c:pt>
                <c:pt idx="1">
                  <c:v>4200</c:v>
                </c:pt>
                <c:pt idx="2">
                  <c:v>1</c:v>
                </c:pt>
                <c:pt idx="3">
                  <c:v>1</c:v>
                </c:pt>
                <c:pt idx="4">
                  <c:v>1</c:v>
                </c:pt>
              </c:numCache>
            </c:numRef>
          </c:val>
          <c:smooth val="0"/>
          <c:extLst>
            <c:ext xmlns:c16="http://schemas.microsoft.com/office/drawing/2014/chart" uri="{C3380CC4-5D6E-409C-BE32-E72D297353CC}">
              <c16:uniqueId val="{00000004-7AF6-46D1-B4E3-B0D0AF5E3DD6}"/>
            </c:ext>
          </c:extLst>
        </c:ser>
        <c:dLbls>
          <c:showLegendKey val="0"/>
          <c:showVal val="0"/>
          <c:showCatName val="0"/>
          <c:showSerName val="0"/>
          <c:showPercent val="0"/>
          <c:showBubbleSize val="0"/>
        </c:dLbls>
        <c:gapDepth val="50"/>
        <c:axId val="658346424"/>
        <c:axId val="658346752"/>
        <c:axId val="659262568"/>
      </c:line3DChart>
      <c:catAx>
        <c:axId val="65834642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t>Day</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8346752"/>
        <c:crosses val="autoZero"/>
        <c:auto val="1"/>
        <c:lblAlgn val="ctr"/>
        <c:lblOffset val="100"/>
        <c:noMultiLvlLbl val="0"/>
      </c:catAx>
      <c:valAx>
        <c:axId val="658346752"/>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t>CFU</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8346424"/>
        <c:crosses val="autoZero"/>
        <c:crossBetween val="between"/>
      </c:valAx>
      <c:serAx>
        <c:axId val="659262568"/>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1" u="none" strike="noStrike" kern="1200" baseline="0">
                <a:solidFill>
                  <a:schemeClr val="tx1"/>
                </a:solidFill>
                <a:latin typeface="+mn-lt"/>
                <a:ea typeface="+mn-ea"/>
                <a:cs typeface="+mn-cs"/>
              </a:defRPr>
            </a:pPr>
            <a:endParaRPr lang="en-US"/>
          </a:p>
        </c:txPr>
        <c:crossAx val="658346752"/>
        <c:crosses val="autoZero"/>
      </c:ser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r>
              <a:rPr lang="en-US" sz="1600" b="1" dirty="0"/>
              <a:t>1.0% </a:t>
            </a:r>
            <a:r>
              <a:rPr lang="en-US" sz="1600" b="1" dirty="0" smtClean="0"/>
              <a:t>Kalaguard</a:t>
            </a:r>
            <a:r>
              <a:rPr lang="en-US" sz="1600" b="1" i="0" u="none" strike="noStrike" baseline="30000" dirty="0" smtClean="0">
                <a:effectLst/>
              </a:rPr>
              <a:t>®</a:t>
            </a:r>
            <a:r>
              <a:rPr lang="en-US" sz="1600" b="1" dirty="0" smtClean="0"/>
              <a:t> </a:t>
            </a:r>
            <a:r>
              <a:rPr lang="en-US" sz="1600" b="1" dirty="0"/>
              <a:t>SB, 0.2% X7</a:t>
            </a:r>
            <a:r>
              <a:rPr lang="en-US" sz="1800" b="1" i="0" baseline="0" dirty="0">
                <a:effectLst/>
              </a:rPr>
              <a:t>, pH 6.5</a:t>
            </a:r>
            <a:endParaRPr lang="en-US" sz="1600" dirty="0">
              <a:effectLst/>
            </a:endParaRPr>
          </a:p>
        </c:rich>
      </c:tx>
      <c:layout>
        <c:manualLayout>
          <c:xMode val="edge"/>
          <c:yMode val="edge"/>
          <c:x val="0.23258773885444706"/>
          <c:y val="1.4095899946402839E-3"/>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'Dishwash pH 6.5-7.0 Line'!$C$19</c:f>
              <c:strCache>
                <c:ptCount val="1"/>
                <c:pt idx="0">
                  <c:v>E. Coli</c:v>
                </c:pt>
              </c:strCache>
            </c:strRef>
          </c:tx>
          <c:spPr>
            <a:solidFill>
              <a:schemeClr val="accent6"/>
            </a:solidFill>
            <a:ln w="3175">
              <a:solidFill>
                <a:schemeClr val="bg1"/>
              </a:solidFill>
            </a:ln>
            <a:effectLst/>
            <a:sp3d contourW="3175">
              <a:contourClr>
                <a:schemeClr val="bg1"/>
              </a:contourClr>
            </a:sp3d>
          </c:spPr>
          <c:cat>
            <c:numRef>
              <c:f>'Dishwash pH 6.5-7.0 Line'!$B$20:$B$24</c:f>
              <c:numCache>
                <c:formatCode>General</c:formatCode>
                <c:ptCount val="5"/>
                <c:pt idx="0">
                  <c:v>0</c:v>
                </c:pt>
                <c:pt idx="1">
                  <c:v>2</c:v>
                </c:pt>
                <c:pt idx="2">
                  <c:v>7</c:v>
                </c:pt>
                <c:pt idx="3">
                  <c:v>14</c:v>
                </c:pt>
                <c:pt idx="4">
                  <c:v>28</c:v>
                </c:pt>
              </c:numCache>
            </c:numRef>
          </c:cat>
          <c:val>
            <c:numRef>
              <c:f>'Dishwash pH 6.5-7.0 Line'!$C$20:$C$24</c:f>
              <c:numCache>
                <c:formatCode>#,##0</c:formatCode>
                <c:ptCount val="5"/>
                <c:pt idx="0">
                  <c:v>170000</c:v>
                </c:pt>
                <c:pt idx="1">
                  <c:v>600</c:v>
                </c:pt>
                <c:pt idx="2">
                  <c:v>1</c:v>
                </c:pt>
                <c:pt idx="3">
                  <c:v>1</c:v>
                </c:pt>
                <c:pt idx="4">
                  <c:v>1</c:v>
                </c:pt>
              </c:numCache>
            </c:numRef>
          </c:val>
          <c:smooth val="0"/>
          <c:extLst>
            <c:ext xmlns:c16="http://schemas.microsoft.com/office/drawing/2014/chart" uri="{C3380CC4-5D6E-409C-BE32-E72D297353CC}">
              <c16:uniqueId val="{00000000-28A3-4416-825E-04D60179EA3E}"/>
            </c:ext>
          </c:extLst>
        </c:ser>
        <c:ser>
          <c:idx val="1"/>
          <c:order val="1"/>
          <c:tx>
            <c:strRef>
              <c:f>'Dishwash pH 6.5-7.0 Line'!$D$19</c:f>
              <c:strCache>
                <c:ptCount val="1"/>
                <c:pt idx="0">
                  <c:v>S. aureus</c:v>
                </c:pt>
              </c:strCache>
            </c:strRef>
          </c:tx>
          <c:spPr>
            <a:solidFill>
              <a:schemeClr val="accent5"/>
            </a:solidFill>
            <a:ln w="3175">
              <a:solidFill>
                <a:schemeClr val="bg1"/>
              </a:solidFill>
            </a:ln>
            <a:effectLst/>
            <a:sp3d contourW="3175">
              <a:contourClr>
                <a:schemeClr val="bg1"/>
              </a:contourClr>
            </a:sp3d>
          </c:spPr>
          <c:cat>
            <c:numRef>
              <c:f>'Dishwash pH 6.5-7.0 Line'!$B$20:$B$24</c:f>
              <c:numCache>
                <c:formatCode>General</c:formatCode>
                <c:ptCount val="5"/>
                <c:pt idx="0">
                  <c:v>0</c:v>
                </c:pt>
                <c:pt idx="1">
                  <c:v>2</c:v>
                </c:pt>
                <c:pt idx="2">
                  <c:v>7</c:v>
                </c:pt>
                <c:pt idx="3">
                  <c:v>14</c:v>
                </c:pt>
                <c:pt idx="4">
                  <c:v>28</c:v>
                </c:pt>
              </c:numCache>
            </c:numRef>
          </c:cat>
          <c:val>
            <c:numRef>
              <c:f>'Dishwash pH 6.5-7.0 Line'!$D$20:$D$24</c:f>
              <c:numCache>
                <c:formatCode>#,##0</c:formatCode>
                <c:ptCount val="5"/>
                <c:pt idx="0">
                  <c:v>560000</c:v>
                </c:pt>
                <c:pt idx="1">
                  <c:v>60</c:v>
                </c:pt>
                <c:pt idx="2">
                  <c:v>1</c:v>
                </c:pt>
                <c:pt idx="3">
                  <c:v>1</c:v>
                </c:pt>
                <c:pt idx="4">
                  <c:v>1</c:v>
                </c:pt>
              </c:numCache>
            </c:numRef>
          </c:val>
          <c:smooth val="0"/>
          <c:extLst>
            <c:ext xmlns:c16="http://schemas.microsoft.com/office/drawing/2014/chart" uri="{C3380CC4-5D6E-409C-BE32-E72D297353CC}">
              <c16:uniqueId val="{00000001-28A3-4416-825E-04D60179EA3E}"/>
            </c:ext>
          </c:extLst>
        </c:ser>
        <c:ser>
          <c:idx val="2"/>
          <c:order val="2"/>
          <c:tx>
            <c:strRef>
              <c:f>'Dishwash pH 6.5-7.0 Line'!$E$19</c:f>
              <c:strCache>
                <c:ptCount val="1"/>
                <c:pt idx="0">
                  <c:v>P. aeruginosa</c:v>
                </c:pt>
              </c:strCache>
            </c:strRef>
          </c:tx>
          <c:spPr>
            <a:solidFill>
              <a:schemeClr val="accent3"/>
            </a:solidFill>
            <a:ln w="3175">
              <a:solidFill>
                <a:schemeClr val="bg1"/>
              </a:solidFill>
            </a:ln>
            <a:effectLst/>
            <a:sp3d contourW="3175">
              <a:contourClr>
                <a:schemeClr val="bg1"/>
              </a:contourClr>
            </a:sp3d>
          </c:spPr>
          <c:cat>
            <c:numRef>
              <c:f>'Dishwash pH 6.5-7.0 Line'!$B$20:$B$24</c:f>
              <c:numCache>
                <c:formatCode>General</c:formatCode>
                <c:ptCount val="5"/>
                <c:pt idx="0">
                  <c:v>0</c:v>
                </c:pt>
                <c:pt idx="1">
                  <c:v>2</c:v>
                </c:pt>
                <c:pt idx="2">
                  <c:v>7</c:v>
                </c:pt>
                <c:pt idx="3">
                  <c:v>14</c:v>
                </c:pt>
                <c:pt idx="4">
                  <c:v>28</c:v>
                </c:pt>
              </c:numCache>
            </c:numRef>
          </c:cat>
          <c:val>
            <c:numRef>
              <c:f>'Dishwash pH 6.5-7.0 Line'!$E$20:$E$24</c:f>
              <c:numCache>
                <c:formatCode>#,##0</c:formatCode>
                <c:ptCount val="5"/>
                <c:pt idx="0">
                  <c:v>90000</c:v>
                </c:pt>
                <c:pt idx="1">
                  <c:v>1</c:v>
                </c:pt>
                <c:pt idx="2">
                  <c:v>1</c:v>
                </c:pt>
                <c:pt idx="3">
                  <c:v>1</c:v>
                </c:pt>
                <c:pt idx="4">
                  <c:v>1</c:v>
                </c:pt>
              </c:numCache>
            </c:numRef>
          </c:val>
          <c:smooth val="0"/>
          <c:extLst>
            <c:ext xmlns:c16="http://schemas.microsoft.com/office/drawing/2014/chart" uri="{C3380CC4-5D6E-409C-BE32-E72D297353CC}">
              <c16:uniqueId val="{00000002-28A3-4416-825E-04D60179EA3E}"/>
            </c:ext>
          </c:extLst>
        </c:ser>
        <c:ser>
          <c:idx val="3"/>
          <c:order val="3"/>
          <c:tx>
            <c:strRef>
              <c:f>'Dishwash pH 6.5-7.0 Line'!$F$19</c:f>
              <c:strCache>
                <c:ptCount val="1"/>
                <c:pt idx="0">
                  <c:v>C. albicans</c:v>
                </c:pt>
              </c:strCache>
            </c:strRef>
          </c:tx>
          <c:spPr>
            <a:solidFill>
              <a:schemeClr val="accent4"/>
            </a:solidFill>
            <a:ln w="3175">
              <a:solidFill>
                <a:schemeClr val="bg1"/>
              </a:solidFill>
            </a:ln>
            <a:effectLst/>
            <a:sp3d contourW="3175">
              <a:contourClr>
                <a:schemeClr val="bg1"/>
              </a:contourClr>
            </a:sp3d>
          </c:spPr>
          <c:cat>
            <c:numRef>
              <c:f>'Dishwash pH 6.5-7.0 Line'!$B$20:$B$24</c:f>
              <c:numCache>
                <c:formatCode>General</c:formatCode>
                <c:ptCount val="5"/>
                <c:pt idx="0">
                  <c:v>0</c:v>
                </c:pt>
                <c:pt idx="1">
                  <c:v>2</c:v>
                </c:pt>
                <c:pt idx="2">
                  <c:v>7</c:v>
                </c:pt>
                <c:pt idx="3">
                  <c:v>14</c:v>
                </c:pt>
                <c:pt idx="4">
                  <c:v>28</c:v>
                </c:pt>
              </c:numCache>
            </c:numRef>
          </c:cat>
          <c:val>
            <c:numRef>
              <c:f>'Dishwash pH 6.5-7.0 Line'!$F$20:$F$24</c:f>
              <c:numCache>
                <c:formatCode>#,##0</c:formatCode>
                <c:ptCount val="5"/>
                <c:pt idx="0">
                  <c:v>220000</c:v>
                </c:pt>
                <c:pt idx="1">
                  <c:v>1</c:v>
                </c:pt>
                <c:pt idx="2">
                  <c:v>1</c:v>
                </c:pt>
                <c:pt idx="3">
                  <c:v>1</c:v>
                </c:pt>
                <c:pt idx="4">
                  <c:v>1</c:v>
                </c:pt>
              </c:numCache>
            </c:numRef>
          </c:val>
          <c:smooth val="0"/>
          <c:extLst>
            <c:ext xmlns:c16="http://schemas.microsoft.com/office/drawing/2014/chart" uri="{C3380CC4-5D6E-409C-BE32-E72D297353CC}">
              <c16:uniqueId val="{00000003-28A3-4416-825E-04D60179EA3E}"/>
            </c:ext>
          </c:extLst>
        </c:ser>
        <c:ser>
          <c:idx val="4"/>
          <c:order val="4"/>
          <c:tx>
            <c:strRef>
              <c:f>'Dishwash pH 6.5-7.0 Line'!$G$19</c:f>
              <c:strCache>
                <c:ptCount val="1"/>
                <c:pt idx="0">
                  <c:v>A. brasiliensis</c:v>
                </c:pt>
              </c:strCache>
            </c:strRef>
          </c:tx>
          <c:spPr>
            <a:solidFill>
              <a:schemeClr val="accent1"/>
            </a:solidFill>
            <a:ln w="3175">
              <a:solidFill>
                <a:schemeClr val="bg1"/>
              </a:solidFill>
            </a:ln>
            <a:effectLst/>
            <a:sp3d contourW="3175">
              <a:contourClr>
                <a:schemeClr val="bg1"/>
              </a:contourClr>
            </a:sp3d>
          </c:spPr>
          <c:cat>
            <c:numRef>
              <c:f>'Dishwash pH 6.5-7.0 Line'!$B$20:$B$24</c:f>
              <c:numCache>
                <c:formatCode>General</c:formatCode>
                <c:ptCount val="5"/>
                <c:pt idx="0">
                  <c:v>0</c:v>
                </c:pt>
                <c:pt idx="1">
                  <c:v>2</c:v>
                </c:pt>
                <c:pt idx="2">
                  <c:v>7</c:v>
                </c:pt>
                <c:pt idx="3">
                  <c:v>14</c:v>
                </c:pt>
                <c:pt idx="4">
                  <c:v>28</c:v>
                </c:pt>
              </c:numCache>
            </c:numRef>
          </c:cat>
          <c:val>
            <c:numRef>
              <c:f>'Dishwash pH 6.5-7.0 Line'!$G$20:$G$24</c:f>
              <c:numCache>
                <c:formatCode>#,##0</c:formatCode>
                <c:ptCount val="5"/>
                <c:pt idx="0">
                  <c:v>190000</c:v>
                </c:pt>
                <c:pt idx="1">
                  <c:v>30000</c:v>
                </c:pt>
                <c:pt idx="2">
                  <c:v>1</c:v>
                </c:pt>
                <c:pt idx="3">
                  <c:v>1</c:v>
                </c:pt>
                <c:pt idx="4">
                  <c:v>1</c:v>
                </c:pt>
              </c:numCache>
            </c:numRef>
          </c:val>
          <c:smooth val="0"/>
          <c:extLst>
            <c:ext xmlns:c16="http://schemas.microsoft.com/office/drawing/2014/chart" uri="{C3380CC4-5D6E-409C-BE32-E72D297353CC}">
              <c16:uniqueId val="{00000004-28A3-4416-825E-04D60179EA3E}"/>
            </c:ext>
          </c:extLst>
        </c:ser>
        <c:dLbls>
          <c:showLegendKey val="0"/>
          <c:showVal val="0"/>
          <c:showCatName val="0"/>
          <c:showSerName val="0"/>
          <c:showPercent val="0"/>
          <c:showBubbleSize val="0"/>
        </c:dLbls>
        <c:gapDepth val="50"/>
        <c:axId val="599877336"/>
        <c:axId val="599876680"/>
        <c:axId val="590115880"/>
      </c:line3DChart>
      <c:catAx>
        <c:axId val="599877336"/>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t>Day</a:t>
                </a:r>
              </a:p>
            </c:rich>
          </c:tx>
          <c:layout>
            <c:manualLayout>
              <c:xMode val="edge"/>
              <c:yMode val="edge"/>
              <c:x val="0.36608804782890719"/>
              <c:y val="0.8893327594121259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99876680"/>
        <c:crosses val="autoZero"/>
        <c:auto val="1"/>
        <c:lblAlgn val="ctr"/>
        <c:lblOffset val="100"/>
        <c:noMultiLvlLbl val="0"/>
      </c:catAx>
      <c:valAx>
        <c:axId val="599876680"/>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99877336"/>
        <c:crosses val="autoZero"/>
        <c:crossBetween val="between"/>
      </c:valAx>
      <c:serAx>
        <c:axId val="590115880"/>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1" u="none" strike="noStrike" kern="1200" baseline="0">
                <a:solidFill>
                  <a:schemeClr val="tx1"/>
                </a:solidFill>
                <a:latin typeface="+mn-lt"/>
                <a:ea typeface="+mn-ea"/>
                <a:cs typeface="+mn-cs"/>
              </a:defRPr>
            </a:pPr>
            <a:endParaRPr lang="en-US"/>
          </a:p>
        </c:txPr>
        <c:crossAx val="599876680"/>
        <c:crosses val="autoZero"/>
      </c:ser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a:t>1.5% </a:t>
            </a:r>
            <a:r>
              <a:rPr lang="en-US" sz="1600" b="1" dirty="0" smtClean="0"/>
              <a:t>Kalaguard</a:t>
            </a:r>
            <a:r>
              <a:rPr lang="en-US" sz="1600" b="1" baseline="30000" dirty="0" smtClean="0"/>
              <a:t>®</a:t>
            </a:r>
            <a:r>
              <a:rPr lang="en-US" sz="1600" b="1" dirty="0" smtClean="0"/>
              <a:t> </a:t>
            </a:r>
            <a:r>
              <a:rPr lang="en-US" sz="1600" b="1" dirty="0"/>
              <a:t>SB, pH 6.5</a:t>
            </a:r>
          </a:p>
        </c:rich>
      </c:tx>
      <c:layout>
        <c:manualLayout>
          <c:xMode val="edge"/>
          <c:yMode val="edge"/>
          <c:x val="0.31793968833245329"/>
          <c:y val="2.482314324843079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'Sheet3 (2)'!$W$6</c:f>
              <c:strCache>
                <c:ptCount val="1"/>
                <c:pt idx="0">
                  <c:v>E. coli</c:v>
                </c:pt>
              </c:strCache>
            </c:strRef>
          </c:tx>
          <c:spPr>
            <a:solidFill>
              <a:schemeClr val="accent6"/>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(2)'!$W$7:$W$11</c:f>
              <c:numCache>
                <c:formatCode>#,##0</c:formatCode>
                <c:ptCount val="5"/>
                <c:pt idx="0">
                  <c:v>31000</c:v>
                </c:pt>
                <c:pt idx="1">
                  <c:v>24000</c:v>
                </c:pt>
                <c:pt idx="2">
                  <c:v>660</c:v>
                </c:pt>
                <c:pt idx="3">
                  <c:v>1</c:v>
                </c:pt>
                <c:pt idx="4">
                  <c:v>1</c:v>
                </c:pt>
              </c:numCache>
            </c:numRef>
          </c:val>
          <c:smooth val="0"/>
          <c:extLst>
            <c:ext xmlns:c16="http://schemas.microsoft.com/office/drawing/2014/chart" uri="{C3380CC4-5D6E-409C-BE32-E72D297353CC}">
              <c16:uniqueId val="{00000000-C89B-404B-A5C0-A425CB9A663F}"/>
            </c:ext>
          </c:extLst>
        </c:ser>
        <c:ser>
          <c:idx val="1"/>
          <c:order val="1"/>
          <c:tx>
            <c:strRef>
              <c:f>'Sheet3 (2)'!$X$6</c:f>
              <c:strCache>
                <c:ptCount val="1"/>
                <c:pt idx="0">
                  <c:v>S. aureus</c:v>
                </c:pt>
              </c:strCache>
            </c:strRef>
          </c:tx>
          <c:spPr>
            <a:solidFill>
              <a:schemeClr val="accent5"/>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(2)'!$X$7:$X$11</c:f>
              <c:numCache>
                <c:formatCode>#,##0</c:formatCode>
                <c:ptCount val="5"/>
                <c:pt idx="0">
                  <c:v>94000</c:v>
                </c:pt>
                <c:pt idx="1">
                  <c:v>1</c:v>
                </c:pt>
                <c:pt idx="2">
                  <c:v>1</c:v>
                </c:pt>
                <c:pt idx="3">
                  <c:v>1</c:v>
                </c:pt>
                <c:pt idx="4">
                  <c:v>1</c:v>
                </c:pt>
              </c:numCache>
            </c:numRef>
          </c:val>
          <c:smooth val="0"/>
          <c:extLst>
            <c:ext xmlns:c16="http://schemas.microsoft.com/office/drawing/2014/chart" uri="{C3380CC4-5D6E-409C-BE32-E72D297353CC}">
              <c16:uniqueId val="{00000001-C89B-404B-A5C0-A425CB9A663F}"/>
            </c:ext>
          </c:extLst>
        </c:ser>
        <c:ser>
          <c:idx val="2"/>
          <c:order val="2"/>
          <c:tx>
            <c:strRef>
              <c:f>'Sheet3 (2)'!$Y$6</c:f>
              <c:strCache>
                <c:ptCount val="1"/>
                <c:pt idx="0">
                  <c:v>P. aeruginosa</c:v>
                </c:pt>
              </c:strCache>
            </c:strRef>
          </c:tx>
          <c:spPr>
            <a:solidFill>
              <a:schemeClr val="accent3"/>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(2)'!$Y$7:$Y$11</c:f>
              <c:numCache>
                <c:formatCode>#,##0</c:formatCode>
                <c:ptCount val="5"/>
                <c:pt idx="0">
                  <c:v>34000</c:v>
                </c:pt>
                <c:pt idx="1">
                  <c:v>1</c:v>
                </c:pt>
                <c:pt idx="2">
                  <c:v>1</c:v>
                </c:pt>
                <c:pt idx="3">
                  <c:v>1</c:v>
                </c:pt>
                <c:pt idx="4">
                  <c:v>1</c:v>
                </c:pt>
              </c:numCache>
            </c:numRef>
          </c:val>
          <c:smooth val="0"/>
          <c:extLst>
            <c:ext xmlns:c16="http://schemas.microsoft.com/office/drawing/2014/chart" uri="{C3380CC4-5D6E-409C-BE32-E72D297353CC}">
              <c16:uniqueId val="{00000002-C89B-404B-A5C0-A425CB9A663F}"/>
            </c:ext>
          </c:extLst>
        </c:ser>
        <c:ser>
          <c:idx val="3"/>
          <c:order val="3"/>
          <c:tx>
            <c:strRef>
              <c:f>'Sheet3 (2)'!$Z$6</c:f>
              <c:strCache>
                <c:ptCount val="1"/>
                <c:pt idx="0">
                  <c:v>C. albicans</c:v>
                </c:pt>
              </c:strCache>
            </c:strRef>
          </c:tx>
          <c:spPr>
            <a:solidFill>
              <a:schemeClr val="accent4"/>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(2)'!$Z$7:$Z$11</c:f>
              <c:numCache>
                <c:formatCode>#,##0</c:formatCode>
                <c:ptCount val="5"/>
                <c:pt idx="0">
                  <c:v>15200</c:v>
                </c:pt>
                <c:pt idx="1">
                  <c:v>1</c:v>
                </c:pt>
                <c:pt idx="2">
                  <c:v>1</c:v>
                </c:pt>
                <c:pt idx="3">
                  <c:v>1</c:v>
                </c:pt>
                <c:pt idx="4">
                  <c:v>1</c:v>
                </c:pt>
              </c:numCache>
            </c:numRef>
          </c:val>
          <c:smooth val="0"/>
          <c:extLst>
            <c:ext xmlns:c16="http://schemas.microsoft.com/office/drawing/2014/chart" uri="{C3380CC4-5D6E-409C-BE32-E72D297353CC}">
              <c16:uniqueId val="{00000003-C89B-404B-A5C0-A425CB9A663F}"/>
            </c:ext>
          </c:extLst>
        </c:ser>
        <c:ser>
          <c:idx val="4"/>
          <c:order val="4"/>
          <c:tx>
            <c:strRef>
              <c:f>'Sheet3 (2)'!$AA$6</c:f>
              <c:strCache>
                <c:ptCount val="1"/>
                <c:pt idx="0">
                  <c:v>A. brasiliensis</c:v>
                </c:pt>
              </c:strCache>
            </c:strRef>
          </c:tx>
          <c:spPr>
            <a:solidFill>
              <a:schemeClr val="accent1"/>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(2)'!$AA$7:$AA$11</c:f>
              <c:numCache>
                <c:formatCode>#,##0</c:formatCode>
                <c:ptCount val="5"/>
                <c:pt idx="0">
                  <c:v>280000</c:v>
                </c:pt>
                <c:pt idx="1">
                  <c:v>4200</c:v>
                </c:pt>
                <c:pt idx="2">
                  <c:v>1</c:v>
                </c:pt>
                <c:pt idx="3">
                  <c:v>1</c:v>
                </c:pt>
                <c:pt idx="4">
                  <c:v>1</c:v>
                </c:pt>
              </c:numCache>
            </c:numRef>
          </c:val>
          <c:smooth val="0"/>
          <c:extLst>
            <c:ext xmlns:c16="http://schemas.microsoft.com/office/drawing/2014/chart" uri="{C3380CC4-5D6E-409C-BE32-E72D297353CC}">
              <c16:uniqueId val="{00000004-C89B-404B-A5C0-A425CB9A663F}"/>
            </c:ext>
          </c:extLst>
        </c:ser>
        <c:dLbls>
          <c:showLegendKey val="0"/>
          <c:showVal val="0"/>
          <c:showCatName val="0"/>
          <c:showSerName val="0"/>
          <c:showPercent val="0"/>
          <c:showBubbleSize val="0"/>
        </c:dLbls>
        <c:gapDepth val="50"/>
        <c:axId val="658346424"/>
        <c:axId val="658346752"/>
        <c:axId val="659262568"/>
      </c:line3DChart>
      <c:catAx>
        <c:axId val="65834642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t>Day</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8346752"/>
        <c:crosses val="autoZero"/>
        <c:auto val="1"/>
        <c:lblAlgn val="ctr"/>
        <c:lblOffset val="100"/>
        <c:noMultiLvlLbl val="0"/>
      </c:catAx>
      <c:valAx>
        <c:axId val="658346752"/>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t>CFU</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8346424"/>
        <c:crosses val="autoZero"/>
        <c:crossBetween val="between"/>
      </c:valAx>
      <c:serAx>
        <c:axId val="659262568"/>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1" u="none" strike="noStrike" kern="1200" baseline="0">
                <a:solidFill>
                  <a:schemeClr val="tx1"/>
                </a:solidFill>
                <a:latin typeface="+mn-lt"/>
                <a:ea typeface="+mn-ea"/>
                <a:cs typeface="+mn-cs"/>
              </a:defRPr>
            </a:pPr>
            <a:endParaRPr lang="en-US"/>
          </a:p>
        </c:txPr>
        <c:crossAx val="658346752"/>
        <c:crosses val="autoZero"/>
      </c:ser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79953084682149"/>
          <c:y val="0.14783829853780592"/>
          <c:w val="0.81199512080694347"/>
          <c:h val="0.63765141918836499"/>
        </c:manualLayout>
      </c:layout>
      <c:scatterChart>
        <c:scatterStyle val="smoothMarker"/>
        <c:varyColors val="0"/>
        <c:ser>
          <c:idx val="2"/>
          <c:order val="0"/>
          <c:tx>
            <c:v>0.5% Kalaguard SB pKa 4.19</c:v>
          </c:tx>
          <c:spPr>
            <a:ln w="19050" cap="rnd">
              <a:solidFill>
                <a:srgbClr val="08B825"/>
              </a:solidFill>
              <a:round/>
            </a:ln>
            <a:effectLst/>
          </c:spPr>
          <c:marker>
            <c:symbol val="circle"/>
            <c:size val="5"/>
            <c:spPr>
              <a:solidFill>
                <a:schemeClr val="accent3"/>
              </a:solidFill>
              <a:ln w="9525">
                <a:solidFill>
                  <a:srgbClr val="08B825"/>
                </a:solidFill>
              </a:ln>
              <a:effectLst/>
            </c:spPr>
          </c:marker>
          <c:xVal>
            <c:numRef>
              <c:f>Loading!$D$33:$D$44</c:f>
              <c:numCache>
                <c:formatCode>0.00</c:formatCode>
                <c:ptCount val="12"/>
                <c:pt idx="0">
                  <c:v>0.5</c:v>
                </c:pt>
                <c:pt idx="1">
                  <c:v>1</c:v>
                </c:pt>
                <c:pt idx="2">
                  <c:v>2</c:v>
                </c:pt>
                <c:pt idx="3">
                  <c:v>3</c:v>
                </c:pt>
                <c:pt idx="4">
                  <c:v>4</c:v>
                </c:pt>
                <c:pt idx="5">
                  <c:v>5</c:v>
                </c:pt>
                <c:pt idx="6">
                  <c:v>5.5</c:v>
                </c:pt>
                <c:pt idx="7">
                  <c:v>6</c:v>
                </c:pt>
                <c:pt idx="8">
                  <c:v>6.5</c:v>
                </c:pt>
                <c:pt idx="9">
                  <c:v>7</c:v>
                </c:pt>
                <c:pt idx="10">
                  <c:v>7.5</c:v>
                </c:pt>
                <c:pt idx="11">
                  <c:v>8</c:v>
                </c:pt>
              </c:numCache>
            </c:numRef>
          </c:xVal>
          <c:yVal>
            <c:numRef>
              <c:f>Loading!$E$33:$E$44</c:f>
              <c:numCache>
                <c:formatCode>0.00</c:formatCode>
                <c:ptCount val="12"/>
                <c:pt idx="0">
                  <c:v>4236.1762329466874</c:v>
                </c:pt>
                <c:pt idx="1">
                  <c:v>4234.307250738726</c:v>
                </c:pt>
                <c:pt idx="2">
                  <c:v>4209.8600099316345</c:v>
                </c:pt>
                <c:pt idx="3">
                  <c:v>3980.0664740417851</c:v>
                </c:pt>
                <c:pt idx="4">
                  <c:v>2574.6849334247195</c:v>
                </c:pt>
                <c:pt idx="5">
                  <c:v>568.23135766393898</c:v>
                </c:pt>
                <c:pt idx="6">
                  <c:v>197.83191308103648</c:v>
                </c:pt>
                <c:pt idx="7">
                  <c:v>64.623104091932035</c:v>
                </c:pt>
                <c:pt idx="8">
                  <c:v>20.650985961097753</c:v>
                </c:pt>
                <c:pt idx="9">
                  <c:v>6.5522515107453616</c:v>
                </c:pt>
                <c:pt idx="10">
                  <c:v>2.0741971138190523</c:v>
                </c:pt>
                <c:pt idx="11">
                  <c:v>0.65613835087943551</c:v>
                </c:pt>
              </c:numCache>
            </c:numRef>
          </c:yVal>
          <c:smooth val="1"/>
          <c:extLst>
            <c:ext xmlns:c16="http://schemas.microsoft.com/office/drawing/2014/chart" uri="{C3380CC4-5D6E-409C-BE32-E72D297353CC}">
              <c16:uniqueId val="{00000000-DC7B-44C9-9F42-4DE185C86F23}"/>
            </c:ext>
          </c:extLst>
        </c:ser>
        <c:ser>
          <c:idx val="1"/>
          <c:order val="1"/>
          <c:tx>
            <c:v>10% SLS pK'a 5.08</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Loading!$D$33:$D$44</c:f>
              <c:numCache>
                <c:formatCode>0.00</c:formatCode>
                <c:ptCount val="12"/>
                <c:pt idx="0">
                  <c:v>0.5</c:v>
                </c:pt>
                <c:pt idx="1">
                  <c:v>1</c:v>
                </c:pt>
                <c:pt idx="2">
                  <c:v>2</c:v>
                </c:pt>
                <c:pt idx="3">
                  <c:v>3</c:v>
                </c:pt>
                <c:pt idx="4">
                  <c:v>4</c:v>
                </c:pt>
                <c:pt idx="5">
                  <c:v>5</c:v>
                </c:pt>
                <c:pt idx="6">
                  <c:v>5.5</c:v>
                </c:pt>
                <c:pt idx="7">
                  <c:v>6</c:v>
                </c:pt>
                <c:pt idx="8">
                  <c:v>6.5</c:v>
                </c:pt>
                <c:pt idx="9">
                  <c:v>7</c:v>
                </c:pt>
                <c:pt idx="10">
                  <c:v>7.5</c:v>
                </c:pt>
                <c:pt idx="11">
                  <c:v>8</c:v>
                </c:pt>
              </c:numCache>
            </c:numRef>
          </c:xVal>
          <c:yVal>
            <c:numRef>
              <c:f>Loading!$F$33:$F$44</c:f>
              <c:numCache>
                <c:formatCode>0.00</c:formatCode>
                <c:ptCount val="12"/>
                <c:pt idx="0">
                  <c:v>4236.9297065162873</c:v>
                </c:pt>
                <c:pt idx="1">
                  <c:v>4236.6887567004715</c:v>
                </c:pt>
                <c:pt idx="2">
                  <c:v>4233.5198606778431</c:v>
                </c:pt>
                <c:pt idx="3">
                  <c:v>4202.089689456061</c:v>
                </c:pt>
                <c:pt idx="4">
                  <c:v>3911.6816417524838</c:v>
                </c:pt>
                <c:pt idx="5">
                  <c:v>2313.0936510288202</c:v>
                </c:pt>
                <c:pt idx="6">
                  <c:v>1167.1428000856811</c:v>
                </c:pt>
                <c:pt idx="7">
                  <c:v>454.73340781515731</c:v>
                </c:pt>
                <c:pt idx="8">
                  <c:v>155.18773840881448</c:v>
                </c:pt>
                <c:pt idx="9">
                  <c:v>50.335275698214851</c:v>
                </c:pt>
                <c:pt idx="10">
                  <c:v>16.047769249668224</c:v>
                </c:pt>
                <c:pt idx="11">
                  <c:v>5.0879268481046989</c:v>
                </c:pt>
              </c:numCache>
            </c:numRef>
          </c:yVal>
          <c:smooth val="1"/>
          <c:extLst>
            <c:ext xmlns:c16="http://schemas.microsoft.com/office/drawing/2014/chart" uri="{C3380CC4-5D6E-409C-BE32-E72D297353CC}">
              <c16:uniqueId val="{00000001-DC7B-44C9-9F42-4DE185C86F23}"/>
            </c:ext>
          </c:extLst>
        </c:ser>
        <c:ser>
          <c:idx val="0"/>
          <c:order val="2"/>
          <c:tx>
            <c:v>10% SLS / 3% CAPB pK'a 5.31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Loading!$D$33:$D$44</c:f>
              <c:numCache>
                <c:formatCode>0.00</c:formatCode>
                <c:ptCount val="12"/>
                <c:pt idx="0">
                  <c:v>0.5</c:v>
                </c:pt>
                <c:pt idx="1">
                  <c:v>1</c:v>
                </c:pt>
                <c:pt idx="2">
                  <c:v>2</c:v>
                </c:pt>
                <c:pt idx="3">
                  <c:v>3</c:v>
                </c:pt>
                <c:pt idx="4">
                  <c:v>4</c:v>
                </c:pt>
                <c:pt idx="5">
                  <c:v>5</c:v>
                </c:pt>
                <c:pt idx="6">
                  <c:v>5.5</c:v>
                </c:pt>
                <c:pt idx="7">
                  <c:v>6</c:v>
                </c:pt>
                <c:pt idx="8">
                  <c:v>6.5</c:v>
                </c:pt>
                <c:pt idx="9">
                  <c:v>7</c:v>
                </c:pt>
                <c:pt idx="10">
                  <c:v>7.5</c:v>
                </c:pt>
                <c:pt idx="11">
                  <c:v>8</c:v>
                </c:pt>
              </c:numCache>
            </c:numRef>
          </c:xVal>
          <c:yVal>
            <c:numRef>
              <c:f>Loading!$G$33:$G$44</c:f>
              <c:numCache>
                <c:formatCode>0.00</c:formatCode>
                <c:ptCount val="12"/>
                <c:pt idx="0">
                  <c:v>4236.9755261411092</c:v>
                </c:pt>
                <c:pt idx="1">
                  <c:v>4236.8336379844905</c:v>
                </c:pt>
                <c:pt idx="2">
                  <c:v>4234.966952008378</c:v>
                </c:pt>
                <c:pt idx="3">
                  <c:v>4216.3901631611006</c:v>
                </c:pt>
                <c:pt idx="4">
                  <c:v>4039.2092360411616</c:v>
                </c:pt>
                <c:pt idx="5">
                  <c:v>2844.0739618773623</c:v>
                </c:pt>
                <c:pt idx="6">
                  <c:v>1662.356215697479</c:v>
                </c:pt>
                <c:pt idx="7">
                  <c:v>718.41188763939533</c:v>
                </c:pt>
                <c:pt idx="8">
                  <c:v>256.97467508041262</c:v>
                </c:pt>
                <c:pt idx="9">
                  <c:v>84.778325629653537</c:v>
                </c:pt>
                <c:pt idx="10">
                  <c:v>27.181139190562337</c:v>
                </c:pt>
                <c:pt idx="11">
                  <c:v>8.6333007495608385</c:v>
                </c:pt>
              </c:numCache>
            </c:numRef>
          </c:yVal>
          <c:smooth val="1"/>
          <c:extLst>
            <c:ext xmlns:c16="http://schemas.microsoft.com/office/drawing/2014/chart" uri="{C3380CC4-5D6E-409C-BE32-E72D297353CC}">
              <c16:uniqueId val="{00000002-DC7B-44C9-9F42-4DE185C86F23}"/>
            </c:ext>
          </c:extLst>
        </c:ser>
        <c:dLbls>
          <c:showLegendKey val="0"/>
          <c:showVal val="0"/>
          <c:showCatName val="0"/>
          <c:showSerName val="0"/>
          <c:showPercent val="0"/>
          <c:showBubbleSize val="0"/>
        </c:dLbls>
        <c:axId val="247672528"/>
        <c:axId val="247669248"/>
      </c:scatterChart>
      <c:valAx>
        <c:axId val="247672528"/>
        <c:scaling>
          <c:orientation val="minMax"/>
          <c:max val="8"/>
          <c:min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rPr>
                  <a:t>pH</a:t>
                </a:r>
              </a:p>
            </c:rich>
          </c:tx>
          <c:layout>
            <c:manualLayout>
              <c:xMode val="edge"/>
              <c:yMode val="edge"/>
              <c:x val="0.53245363376258747"/>
              <c:y val="0.8967889307148936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47669248"/>
        <c:crosses val="autoZero"/>
        <c:crossBetween val="midCat"/>
        <c:majorUnit val="1"/>
      </c:valAx>
      <c:valAx>
        <c:axId val="247669248"/>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Benzoic acid (ppm)</a:t>
                </a:r>
              </a:p>
            </c:rich>
          </c:tx>
          <c:layout>
            <c:manualLayout>
              <c:xMode val="edge"/>
              <c:yMode val="edge"/>
              <c:x val="5.1456140308266266E-3"/>
              <c:y val="0.2393480476880825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47672528"/>
        <c:crosses val="autoZero"/>
        <c:crossBetween val="midCat"/>
      </c:valAx>
      <c:spPr>
        <a:noFill/>
        <a:ln>
          <a:noFill/>
        </a:ln>
        <a:effectLst/>
      </c:spPr>
    </c:plotArea>
    <c:legend>
      <c:legendPos val="t"/>
      <c:layout>
        <c:manualLayout>
          <c:xMode val="edge"/>
          <c:yMode val="edge"/>
          <c:x val="0.14892894412294849"/>
          <c:y val="3.5036367473560648E-2"/>
          <c:w val="0.85107107471510302"/>
          <c:h val="8.029976784958087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1"/>
          <c:order val="0"/>
          <c:tx>
            <c:v>Sodium Lauryl Sulfate</c:v>
          </c:tx>
          <c:spPr>
            <a:ln w="19050" cap="rnd">
              <a:solidFill>
                <a:srgbClr val="ED7D31"/>
              </a:solidFill>
              <a:round/>
            </a:ln>
            <a:effectLst/>
          </c:spPr>
          <c:marker>
            <c:symbol val="circle"/>
            <c:size val="5"/>
            <c:spPr>
              <a:solidFill>
                <a:schemeClr val="accent2"/>
              </a:solidFill>
              <a:ln w="9525">
                <a:solidFill>
                  <a:schemeClr val="accent2"/>
                </a:solidFill>
              </a:ln>
              <a:effectLst/>
            </c:spPr>
          </c:marker>
          <c:xVal>
            <c:numRef>
              <c:f>Sheet1!$D$2:$D$6</c:f>
              <c:numCache>
                <c:formatCode>General</c:formatCode>
                <c:ptCount val="5"/>
                <c:pt idx="0">
                  <c:v>9.9264908403468404</c:v>
                </c:pt>
                <c:pt idx="1">
                  <c:v>7.9827016572224307</c:v>
                </c:pt>
                <c:pt idx="2">
                  <c:v>5.9735133112694143</c:v>
                </c:pt>
                <c:pt idx="3">
                  <c:v>3.9909121447959341</c:v>
                </c:pt>
                <c:pt idx="4">
                  <c:v>1.9985636070611572</c:v>
                </c:pt>
              </c:numCache>
            </c:numRef>
          </c:xVal>
          <c:yVal>
            <c:numRef>
              <c:f>Sheet1!$E$2:$E$6</c:f>
              <c:numCache>
                <c:formatCode>General</c:formatCode>
                <c:ptCount val="5"/>
                <c:pt idx="0">
                  <c:v>5.0239350000000007</c:v>
                </c:pt>
                <c:pt idx="1">
                  <c:v>4.8993324999999999</c:v>
                </c:pt>
                <c:pt idx="2">
                  <c:v>4.7122675000000003</c:v>
                </c:pt>
                <c:pt idx="3">
                  <c:v>4.5294000000000008</c:v>
                </c:pt>
                <c:pt idx="4">
                  <c:v>4.3681725</c:v>
                </c:pt>
              </c:numCache>
            </c:numRef>
          </c:yVal>
          <c:smooth val="0"/>
          <c:extLst>
            <c:ext xmlns:c16="http://schemas.microsoft.com/office/drawing/2014/chart" uri="{C3380CC4-5D6E-409C-BE32-E72D297353CC}">
              <c16:uniqueId val="{00000000-F1AC-4BE0-99EF-DAEA42F256A9}"/>
            </c:ext>
          </c:extLst>
        </c:ser>
        <c:ser>
          <c:idx val="2"/>
          <c:order val="1"/>
          <c:tx>
            <c:v>Sodium Lauroyl Methyl Isethionate</c:v>
          </c:tx>
          <c:spPr>
            <a:ln w="19050" cap="rnd">
              <a:solidFill>
                <a:srgbClr val="00AF50"/>
              </a:solidFill>
              <a:round/>
            </a:ln>
            <a:effectLst/>
          </c:spPr>
          <c:marker>
            <c:symbol val="triangle"/>
            <c:size val="5"/>
            <c:spPr>
              <a:solidFill>
                <a:srgbClr val="00AF50"/>
              </a:solidFill>
              <a:ln w="9525">
                <a:solidFill>
                  <a:srgbClr val="00AF50"/>
                </a:solidFill>
              </a:ln>
              <a:effectLst/>
            </c:spPr>
          </c:marker>
          <c:xVal>
            <c:numRef>
              <c:f>Sheet1!$G$2:$G$6</c:f>
              <c:numCache>
                <c:formatCode>General</c:formatCode>
                <c:ptCount val="5"/>
              </c:numCache>
            </c:numRef>
          </c:xVal>
          <c:yVal>
            <c:numRef>
              <c:f>Sheet1!$H$2:$H$6</c:f>
              <c:numCache>
                <c:formatCode>General</c:formatCode>
                <c:ptCount val="5"/>
              </c:numCache>
            </c:numRef>
          </c:yVal>
          <c:smooth val="0"/>
          <c:extLst>
            <c:ext xmlns:c16="http://schemas.microsoft.com/office/drawing/2014/chart" uri="{C3380CC4-5D6E-409C-BE32-E72D297353CC}">
              <c16:uniqueId val="{00000001-F1AC-4BE0-99EF-DAEA42F256A9}"/>
            </c:ext>
          </c:extLst>
        </c:ser>
        <c:ser>
          <c:idx val="0"/>
          <c:order val="2"/>
          <c:tx>
            <c:v>Linear Alkylbenzene Sulfonate</c:v>
          </c:tx>
          <c:spPr>
            <a:ln w="19050" cap="rnd">
              <a:solidFill>
                <a:srgbClr val="585959"/>
              </a:solidFill>
              <a:round/>
            </a:ln>
            <a:effectLst/>
          </c:spPr>
          <c:marker>
            <c:symbol val="x"/>
            <c:size val="5"/>
            <c:spPr>
              <a:solidFill>
                <a:srgbClr val="585959"/>
              </a:solidFill>
              <a:ln w="9525">
                <a:solidFill>
                  <a:srgbClr val="585959"/>
                </a:solidFill>
              </a:ln>
              <a:effectLst/>
            </c:spPr>
          </c:marker>
          <c:xVal>
            <c:numRef>
              <c:f>Sheet1!$A$2:$A$6</c:f>
              <c:numCache>
                <c:formatCode>General</c:formatCode>
                <c:ptCount val="5"/>
              </c:numCache>
            </c:numRef>
          </c:xVal>
          <c:yVal>
            <c:numRef>
              <c:f>Sheet1!$B$2:$B$6</c:f>
              <c:numCache>
                <c:formatCode>General</c:formatCode>
                <c:ptCount val="5"/>
              </c:numCache>
            </c:numRef>
          </c:yVal>
          <c:smooth val="0"/>
          <c:extLst>
            <c:ext xmlns:c16="http://schemas.microsoft.com/office/drawing/2014/chart" uri="{C3380CC4-5D6E-409C-BE32-E72D297353CC}">
              <c16:uniqueId val="{00000002-F1AC-4BE0-99EF-DAEA42F256A9}"/>
            </c:ext>
          </c:extLst>
        </c:ser>
        <c:dLbls>
          <c:showLegendKey val="0"/>
          <c:showVal val="0"/>
          <c:showCatName val="0"/>
          <c:showSerName val="0"/>
          <c:showPercent val="0"/>
          <c:showBubbleSize val="0"/>
        </c:dLbls>
        <c:axId val="1333716815"/>
        <c:axId val="1333718447"/>
      </c:scatterChart>
      <c:valAx>
        <c:axId val="1333716815"/>
        <c:scaling>
          <c:orientation val="minMax"/>
          <c:max val="11"/>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SLS Concentration (wt%)</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333718447"/>
        <c:crosses val="autoZero"/>
        <c:crossBetween val="midCat"/>
        <c:majorUnit val="2"/>
      </c:valAx>
      <c:valAx>
        <c:axId val="1333718447"/>
        <c:scaling>
          <c:orientation val="minMax"/>
          <c:min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Benzoic Acid pK’a</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333716815"/>
        <c:crosses val="autoZero"/>
        <c:crossBetween val="midCat"/>
      </c:valAx>
      <c:spPr>
        <a:noFill/>
        <a:ln>
          <a:solidFill>
            <a:srgbClr val="FFFFFF">
              <a:lumMod val="85000"/>
            </a:srgb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chemeClr val="tx1"/>
          </a:solidFill>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79953084682149"/>
          <c:y val="0.14783829853780592"/>
          <c:w val="0.81199512080694347"/>
          <c:h val="0.63765141918836499"/>
        </c:manualLayout>
      </c:layout>
      <c:scatterChart>
        <c:scatterStyle val="smoothMarker"/>
        <c:varyColors val="0"/>
        <c:ser>
          <c:idx val="2"/>
          <c:order val="0"/>
          <c:tx>
            <c:v>0.5% Kalaguard SB pKa 4.19</c:v>
          </c:tx>
          <c:spPr>
            <a:ln w="19050" cap="rnd">
              <a:solidFill>
                <a:srgbClr val="08B825"/>
              </a:solidFill>
              <a:round/>
            </a:ln>
            <a:effectLst/>
          </c:spPr>
          <c:marker>
            <c:symbol val="circle"/>
            <c:size val="5"/>
            <c:spPr>
              <a:solidFill>
                <a:schemeClr val="accent3"/>
              </a:solidFill>
              <a:ln w="9525">
                <a:solidFill>
                  <a:srgbClr val="08B825"/>
                </a:solidFill>
              </a:ln>
              <a:effectLst/>
            </c:spPr>
          </c:marker>
          <c:xVal>
            <c:numRef>
              <c:f>Loading!$D$33:$D$44</c:f>
              <c:numCache>
                <c:formatCode>0.00</c:formatCode>
                <c:ptCount val="12"/>
                <c:pt idx="0">
                  <c:v>0.5</c:v>
                </c:pt>
                <c:pt idx="1">
                  <c:v>1</c:v>
                </c:pt>
                <c:pt idx="2">
                  <c:v>2</c:v>
                </c:pt>
                <c:pt idx="3">
                  <c:v>3</c:v>
                </c:pt>
                <c:pt idx="4">
                  <c:v>4</c:v>
                </c:pt>
                <c:pt idx="5">
                  <c:v>5</c:v>
                </c:pt>
                <c:pt idx="6">
                  <c:v>5.5</c:v>
                </c:pt>
                <c:pt idx="7">
                  <c:v>6</c:v>
                </c:pt>
                <c:pt idx="8">
                  <c:v>6.5</c:v>
                </c:pt>
                <c:pt idx="9">
                  <c:v>7</c:v>
                </c:pt>
                <c:pt idx="10">
                  <c:v>7.5</c:v>
                </c:pt>
                <c:pt idx="11">
                  <c:v>8</c:v>
                </c:pt>
              </c:numCache>
            </c:numRef>
          </c:xVal>
          <c:yVal>
            <c:numRef>
              <c:f>Loading!$E$33:$E$44</c:f>
              <c:numCache>
                <c:formatCode>0.00</c:formatCode>
                <c:ptCount val="12"/>
                <c:pt idx="0">
                  <c:v>4236.1762329466874</c:v>
                </c:pt>
                <c:pt idx="1">
                  <c:v>4234.307250738726</c:v>
                </c:pt>
                <c:pt idx="2">
                  <c:v>4209.8600099316345</c:v>
                </c:pt>
                <c:pt idx="3">
                  <c:v>3980.0664740417851</c:v>
                </c:pt>
                <c:pt idx="4">
                  <c:v>2574.6849334247195</c:v>
                </c:pt>
                <c:pt idx="5">
                  <c:v>568.23135766393898</c:v>
                </c:pt>
                <c:pt idx="6">
                  <c:v>197.83191308103648</c:v>
                </c:pt>
                <c:pt idx="7">
                  <c:v>64.623104091932035</c:v>
                </c:pt>
                <c:pt idx="8">
                  <c:v>20.650985961097753</c:v>
                </c:pt>
                <c:pt idx="9">
                  <c:v>6.5522515107453616</c:v>
                </c:pt>
                <c:pt idx="10">
                  <c:v>2.0741971138190523</c:v>
                </c:pt>
                <c:pt idx="11">
                  <c:v>0.65613835087943551</c:v>
                </c:pt>
              </c:numCache>
            </c:numRef>
          </c:yVal>
          <c:smooth val="1"/>
          <c:extLst>
            <c:ext xmlns:c16="http://schemas.microsoft.com/office/drawing/2014/chart" uri="{C3380CC4-5D6E-409C-BE32-E72D297353CC}">
              <c16:uniqueId val="{00000000-B56A-47F9-BF1A-2C3E21497FF3}"/>
            </c:ext>
          </c:extLst>
        </c:ser>
        <c:ser>
          <c:idx val="1"/>
          <c:order val="1"/>
          <c:tx>
            <c:v>10% SLS pK'a 5.08</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Loading!$D$33:$D$44</c:f>
              <c:numCache>
                <c:formatCode>0.00</c:formatCode>
                <c:ptCount val="12"/>
                <c:pt idx="0">
                  <c:v>0.5</c:v>
                </c:pt>
                <c:pt idx="1">
                  <c:v>1</c:v>
                </c:pt>
                <c:pt idx="2">
                  <c:v>2</c:v>
                </c:pt>
                <c:pt idx="3">
                  <c:v>3</c:v>
                </c:pt>
                <c:pt idx="4">
                  <c:v>4</c:v>
                </c:pt>
                <c:pt idx="5">
                  <c:v>5</c:v>
                </c:pt>
                <c:pt idx="6">
                  <c:v>5.5</c:v>
                </c:pt>
                <c:pt idx="7">
                  <c:v>6</c:v>
                </c:pt>
                <c:pt idx="8">
                  <c:v>6.5</c:v>
                </c:pt>
                <c:pt idx="9">
                  <c:v>7</c:v>
                </c:pt>
                <c:pt idx="10">
                  <c:v>7.5</c:v>
                </c:pt>
                <c:pt idx="11">
                  <c:v>8</c:v>
                </c:pt>
              </c:numCache>
            </c:numRef>
          </c:xVal>
          <c:yVal>
            <c:numRef>
              <c:f>Loading!$F$33:$F$44</c:f>
              <c:numCache>
                <c:formatCode>0.00</c:formatCode>
                <c:ptCount val="12"/>
                <c:pt idx="0">
                  <c:v>4236.9297065162873</c:v>
                </c:pt>
                <c:pt idx="1">
                  <c:v>4236.6887567004715</c:v>
                </c:pt>
                <c:pt idx="2">
                  <c:v>4233.5198606778431</c:v>
                </c:pt>
                <c:pt idx="3">
                  <c:v>4202.089689456061</c:v>
                </c:pt>
                <c:pt idx="4">
                  <c:v>3911.6816417524838</c:v>
                </c:pt>
                <c:pt idx="5">
                  <c:v>2313.0936510288202</c:v>
                </c:pt>
                <c:pt idx="6">
                  <c:v>1167.1428000856811</c:v>
                </c:pt>
                <c:pt idx="7">
                  <c:v>454.73340781515731</c:v>
                </c:pt>
                <c:pt idx="8">
                  <c:v>155.18773840881448</c:v>
                </c:pt>
                <c:pt idx="9">
                  <c:v>50.335275698214851</c:v>
                </c:pt>
                <c:pt idx="10">
                  <c:v>16.047769249668224</c:v>
                </c:pt>
                <c:pt idx="11">
                  <c:v>5.0879268481046989</c:v>
                </c:pt>
              </c:numCache>
            </c:numRef>
          </c:yVal>
          <c:smooth val="1"/>
          <c:extLst>
            <c:ext xmlns:c16="http://schemas.microsoft.com/office/drawing/2014/chart" uri="{C3380CC4-5D6E-409C-BE32-E72D297353CC}">
              <c16:uniqueId val="{00000001-B56A-47F9-BF1A-2C3E21497FF3}"/>
            </c:ext>
          </c:extLst>
        </c:ser>
        <c:ser>
          <c:idx val="0"/>
          <c:order val="2"/>
          <c:tx>
            <c:v>10% SLS / 3% CAPB pK'a 5.31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Loading!$D$33:$D$44</c:f>
              <c:numCache>
                <c:formatCode>0.00</c:formatCode>
                <c:ptCount val="12"/>
                <c:pt idx="0">
                  <c:v>0.5</c:v>
                </c:pt>
                <c:pt idx="1">
                  <c:v>1</c:v>
                </c:pt>
                <c:pt idx="2">
                  <c:v>2</c:v>
                </c:pt>
                <c:pt idx="3">
                  <c:v>3</c:v>
                </c:pt>
                <c:pt idx="4">
                  <c:v>4</c:v>
                </c:pt>
                <c:pt idx="5">
                  <c:v>5</c:v>
                </c:pt>
                <c:pt idx="6">
                  <c:v>5.5</c:v>
                </c:pt>
                <c:pt idx="7">
                  <c:v>6</c:v>
                </c:pt>
                <c:pt idx="8">
                  <c:v>6.5</c:v>
                </c:pt>
                <c:pt idx="9">
                  <c:v>7</c:v>
                </c:pt>
                <c:pt idx="10">
                  <c:v>7.5</c:v>
                </c:pt>
                <c:pt idx="11">
                  <c:v>8</c:v>
                </c:pt>
              </c:numCache>
            </c:numRef>
          </c:xVal>
          <c:yVal>
            <c:numRef>
              <c:f>Loading!$G$33:$G$44</c:f>
              <c:numCache>
                <c:formatCode>0.00</c:formatCode>
                <c:ptCount val="12"/>
                <c:pt idx="0">
                  <c:v>4236.9755261411092</c:v>
                </c:pt>
                <c:pt idx="1">
                  <c:v>4236.8336379844905</c:v>
                </c:pt>
                <c:pt idx="2">
                  <c:v>4234.966952008378</c:v>
                </c:pt>
                <c:pt idx="3">
                  <c:v>4216.3901631611006</c:v>
                </c:pt>
                <c:pt idx="4">
                  <c:v>4039.2092360411616</c:v>
                </c:pt>
                <c:pt idx="5">
                  <c:v>2844.0739618773623</c:v>
                </c:pt>
                <c:pt idx="6">
                  <c:v>1662.356215697479</c:v>
                </c:pt>
                <c:pt idx="7">
                  <c:v>718.41188763939533</c:v>
                </c:pt>
                <c:pt idx="8">
                  <c:v>256.97467508041262</c:v>
                </c:pt>
                <c:pt idx="9">
                  <c:v>84.778325629653537</c:v>
                </c:pt>
                <c:pt idx="10">
                  <c:v>27.181139190562337</c:v>
                </c:pt>
                <c:pt idx="11">
                  <c:v>8.6333007495608385</c:v>
                </c:pt>
              </c:numCache>
            </c:numRef>
          </c:yVal>
          <c:smooth val="1"/>
          <c:extLst>
            <c:ext xmlns:c16="http://schemas.microsoft.com/office/drawing/2014/chart" uri="{C3380CC4-5D6E-409C-BE32-E72D297353CC}">
              <c16:uniqueId val="{00000002-B56A-47F9-BF1A-2C3E21497FF3}"/>
            </c:ext>
          </c:extLst>
        </c:ser>
        <c:dLbls>
          <c:showLegendKey val="0"/>
          <c:showVal val="0"/>
          <c:showCatName val="0"/>
          <c:showSerName val="0"/>
          <c:showPercent val="0"/>
          <c:showBubbleSize val="0"/>
        </c:dLbls>
        <c:axId val="247672528"/>
        <c:axId val="247669248"/>
      </c:scatterChart>
      <c:valAx>
        <c:axId val="247672528"/>
        <c:scaling>
          <c:orientation val="minMax"/>
          <c:max val="8"/>
          <c:min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a:t>pH</a:t>
                </a:r>
              </a:p>
            </c:rich>
          </c:tx>
          <c:layout>
            <c:manualLayout>
              <c:xMode val="edge"/>
              <c:yMode val="edge"/>
              <c:x val="0.53245363376258747"/>
              <c:y val="0.896788930714893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47669248"/>
        <c:crosses val="autoZero"/>
        <c:crossBetween val="midCat"/>
        <c:majorUnit val="1"/>
      </c:valAx>
      <c:valAx>
        <c:axId val="247669248"/>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a:t>Benzoic acid (ppm)</a:t>
                </a:r>
              </a:p>
            </c:rich>
          </c:tx>
          <c:layout>
            <c:manualLayout>
              <c:xMode val="edge"/>
              <c:yMode val="edge"/>
              <c:x val="5.1456140308266266E-3"/>
              <c:y val="0.23934804768808254"/>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47672528"/>
        <c:crosses val="autoZero"/>
        <c:crossBetween val="midCat"/>
      </c:valAx>
      <c:spPr>
        <a:noFill/>
        <a:ln>
          <a:noFill/>
        </a:ln>
        <a:effectLst/>
      </c:spPr>
    </c:plotArea>
    <c:legend>
      <c:legendPos val="r"/>
      <c:layout>
        <c:manualLayout>
          <c:xMode val="edge"/>
          <c:yMode val="edge"/>
          <c:x val="0.62620635880504849"/>
          <c:y val="0.1626868909425431"/>
          <c:w val="0.3340013132811035"/>
          <c:h val="0.427907104749585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426334286577984E-2"/>
          <c:y val="2.3409172692751758E-2"/>
          <c:w val="0.69658576833614427"/>
          <c:h val="0.89201644385751833"/>
        </c:manualLayout>
      </c:layout>
      <c:lineChart>
        <c:grouping val="standard"/>
        <c:varyColors val="0"/>
        <c:ser>
          <c:idx val="1"/>
          <c:order val="0"/>
          <c:tx>
            <c:strRef>
              <c:f>Sheet1!$A$6</c:f>
              <c:strCache>
                <c:ptCount val="1"/>
                <c:pt idx="0">
                  <c:v>Sodium Benzoate</c:v>
                </c:pt>
              </c:strCache>
            </c:strRef>
          </c:tx>
          <c:spPr>
            <a:ln w="44450" cap="rnd">
              <a:solidFill>
                <a:schemeClr val="bg2"/>
              </a:solidFill>
              <a:round/>
            </a:ln>
            <a:effectLst/>
          </c:spPr>
          <c:marker>
            <c:symbol val="none"/>
          </c:marker>
          <c:cat>
            <c:strRef>
              <c:f>Sheet1!$B$5:$L$5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Sheet1!$B$6:$L$6</c:f>
              <c:numCache>
                <c:formatCode>0.00%</c:formatCode>
                <c:ptCount val="11"/>
                <c:pt idx="0">
                  <c:v>0.29409364480261102</c:v>
                </c:pt>
                <c:pt idx="1">
                  <c:v>0.30909620425201401</c:v>
                </c:pt>
                <c:pt idx="2">
                  <c:v>0.341219367421352</c:v>
                </c:pt>
                <c:pt idx="3">
                  <c:v>0.34950738916256202</c:v>
                </c:pt>
                <c:pt idx="4">
                  <c:v>0.38143018654607103</c:v>
                </c:pt>
                <c:pt idx="5">
                  <c:v>0.39044079214820798</c:v>
                </c:pt>
                <c:pt idx="6">
                  <c:v>0.399303932263259</c:v>
                </c:pt>
                <c:pt idx="7">
                  <c:v>0.42493975334309902</c:v>
                </c:pt>
                <c:pt idx="8">
                  <c:v>0.44940231331365199</c:v>
                </c:pt>
                <c:pt idx="9">
                  <c:v>0.47918073373846498</c:v>
                </c:pt>
                <c:pt idx="10">
                  <c:v>0.49594095940959398</c:v>
                </c:pt>
              </c:numCache>
            </c:numRef>
          </c:val>
          <c:smooth val="0"/>
          <c:extLst>
            <c:ext xmlns:c16="http://schemas.microsoft.com/office/drawing/2014/chart" uri="{C3380CC4-5D6E-409C-BE32-E72D297353CC}">
              <c16:uniqueId val="{00000001-1EA3-4D29-9A4B-D77AD86195AF}"/>
            </c:ext>
          </c:extLst>
        </c:ser>
        <c:ser>
          <c:idx val="0"/>
          <c:order val="1"/>
          <c:tx>
            <c:strRef>
              <c:f>Sheet1!$A$7</c:f>
              <c:strCache>
                <c:ptCount val="1"/>
                <c:pt idx="0">
                  <c:v>Phenoxyethanol</c:v>
                </c:pt>
              </c:strCache>
            </c:strRef>
          </c:tx>
          <c:spPr>
            <a:ln w="44450" cap="rnd">
              <a:solidFill>
                <a:schemeClr val="accent1"/>
              </a:solidFill>
              <a:round/>
            </a:ln>
            <a:effectLst/>
          </c:spPr>
          <c:marker>
            <c:symbol val="none"/>
          </c:marker>
          <c:cat>
            <c:strRef>
              <c:f>Sheet1!$B$5:$L$5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Sheet1!$B$7:$L$7</c:f>
              <c:numCache>
                <c:formatCode>0.00%</c:formatCode>
                <c:ptCount val="11"/>
                <c:pt idx="0">
                  <c:v>0.43405080077527303</c:v>
                </c:pt>
                <c:pt idx="1">
                  <c:v>0.41287253664692702</c:v>
                </c:pt>
                <c:pt idx="2">
                  <c:v>0.42542186042567598</c:v>
                </c:pt>
                <c:pt idx="3">
                  <c:v>0.44310344827586201</c:v>
                </c:pt>
                <c:pt idx="4">
                  <c:v>0.447781232334652</c:v>
                </c:pt>
                <c:pt idx="5">
                  <c:v>0.42656367965619402</c:v>
                </c:pt>
                <c:pt idx="6">
                  <c:v>0.43878240091423798</c:v>
                </c:pt>
                <c:pt idx="7">
                  <c:v>0.45480319425412302</c:v>
                </c:pt>
                <c:pt idx="8">
                  <c:v>0.46817983835841798</c:v>
                </c:pt>
                <c:pt idx="9">
                  <c:v>0.45100157551204101</c:v>
                </c:pt>
                <c:pt idx="10">
                  <c:v>0.44916974169741702</c:v>
                </c:pt>
              </c:numCache>
            </c:numRef>
          </c:val>
          <c:smooth val="0"/>
          <c:extLst>
            <c:ext xmlns:c16="http://schemas.microsoft.com/office/drawing/2014/chart" uri="{C3380CC4-5D6E-409C-BE32-E72D297353CC}">
              <c16:uniqueId val="{00000000-1EA3-4D29-9A4B-D77AD86195AF}"/>
            </c:ext>
          </c:extLst>
        </c:ser>
        <c:ser>
          <c:idx val="2"/>
          <c:order val="2"/>
          <c:tx>
            <c:strRef>
              <c:f>Sheet1!$A$8</c:f>
              <c:strCache>
                <c:ptCount val="1"/>
                <c:pt idx="0">
                  <c:v>Benzyl Alcohol</c:v>
                </c:pt>
              </c:strCache>
            </c:strRef>
          </c:tx>
          <c:spPr>
            <a:ln w="44450" cap="rnd">
              <a:solidFill>
                <a:srgbClr val="0070C0"/>
              </a:solidFill>
              <a:round/>
            </a:ln>
            <a:effectLst/>
          </c:spPr>
          <c:marker>
            <c:symbol val="none"/>
          </c:marker>
          <c:cat>
            <c:strRef>
              <c:f>Sheet1!$B$5:$L$5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Sheet1!$B$8:$L$8</c:f>
              <c:numCache>
                <c:formatCode>0.00%</c:formatCode>
                <c:ptCount val="11"/>
                <c:pt idx="0">
                  <c:v>0.25788024074263</c:v>
                </c:pt>
                <c:pt idx="1">
                  <c:v>0.252111445490729</c:v>
                </c:pt>
                <c:pt idx="2">
                  <c:v>0.26948189604002398</c:v>
                </c:pt>
                <c:pt idx="3">
                  <c:v>0.28013136288998403</c:v>
                </c:pt>
                <c:pt idx="4">
                  <c:v>0.26787733182589002</c:v>
                </c:pt>
                <c:pt idx="5">
                  <c:v>0.27678726987629898</c:v>
                </c:pt>
                <c:pt idx="6">
                  <c:v>0.29723131265908298</c:v>
                </c:pt>
                <c:pt idx="7">
                  <c:v>0.31384964324528702</c:v>
                </c:pt>
                <c:pt idx="8">
                  <c:v>0.31181338624594701</c:v>
                </c:pt>
                <c:pt idx="9">
                  <c:v>0.329822192212469</c:v>
                </c:pt>
                <c:pt idx="10">
                  <c:v>0.30147601476014801</c:v>
                </c:pt>
              </c:numCache>
            </c:numRef>
          </c:val>
          <c:smooth val="0"/>
          <c:extLst>
            <c:ext xmlns:c16="http://schemas.microsoft.com/office/drawing/2014/chart" uri="{C3380CC4-5D6E-409C-BE32-E72D297353CC}">
              <c16:uniqueId val="{00000002-1EA3-4D29-9A4B-D77AD86195AF}"/>
            </c:ext>
          </c:extLst>
        </c:ser>
        <c:ser>
          <c:idx val="3"/>
          <c:order val="3"/>
          <c:tx>
            <c:strRef>
              <c:f>Sheet1!$A$9</c:f>
              <c:strCache>
                <c:ptCount val="1"/>
                <c:pt idx="0">
                  <c:v>Potassium Sorbate</c:v>
                </c:pt>
              </c:strCache>
            </c:strRef>
          </c:tx>
          <c:spPr>
            <a:ln w="44450" cap="rnd">
              <a:solidFill>
                <a:srgbClr val="339966"/>
              </a:solidFill>
              <a:round/>
            </a:ln>
            <a:effectLst/>
          </c:spPr>
          <c:marker>
            <c:symbol val="none"/>
          </c:marker>
          <c:cat>
            <c:strRef>
              <c:f>Sheet1!$B$5:$L$5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Sheet1!$B$9:$L$9</c:f>
              <c:numCache>
                <c:formatCode>0.00%</c:formatCode>
                <c:ptCount val="11"/>
                <c:pt idx="0">
                  <c:v>0.15495256554116099</c:v>
                </c:pt>
                <c:pt idx="1">
                  <c:v>0.16823609358314701</c:v>
                </c:pt>
                <c:pt idx="2">
                  <c:v>0.19638768761129499</c:v>
                </c:pt>
                <c:pt idx="3">
                  <c:v>0.20500821018062401</c:v>
                </c:pt>
                <c:pt idx="4">
                  <c:v>0.22618711136235201</c:v>
                </c:pt>
                <c:pt idx="5">
                  <c:v>0.23787676403972399</c:v>
                </c:pt>
                <c:pt idx="6">
                  <c:v>0.24159783907329499</c:v>
                </c:pt>
                <c:pt idx="7">
                  <c:v>0.26036006237301001</c:v>
                </c:pt>
                <c:pt idx="8">
                  <c:v>0.27803319943860999</c:v>
                </c:pt>
                <c:pt idx="9">
                  <c:v>0.30321854602745901</c:v>
                </c:pt>
                <c:pt idx="10">
                  <c:v>0.33035055350553499</c:v>
                </c:pt>
              </c:numCache>
            </c:numRef>
          </c:val>
          <c:smooth val="0"/>
          <c:extLst>
            <c:ext xmlns:c16="http://schemas.microsoft.com/office/drawing/2014/chart" uri="{C3380CC4-5D6E-409C-BE32-E72D297353CC}">
              <c16:uniqueId val="{00000003-1EA3-4D29-9A4B-D77AD86195AF}"/>
            </c:ext>
          </c:extLst>
        </c:ser>
        <c:ser>
          <c:idx val="4"/>
          <c:order val="4"/>
          <c:tx>
            <c:strRef>
              <c:f>Sheet1!$A$10</c:f>
              <c:strCache>
                <c:ptCount val="1"/>
                <c:pt idx="0">
                  <c:v>MIT</c:v>
                </c:pt>
              </c:strCache>
            </c:strRef>
          </c:tx>
          <c:spPr>
            <a:ln w="44450" cap="rnd">
              <a:solidFill>
                <a:schemeClr val="accent3"/>
              </a:solidFill>
              <a:round/>
            </a:ln>
            <a:effectLst/>
          </c:spPr>
          <c:marker>
            <c:symbol val="none"/>
          </c:marker>
          <c:cat>
            <c:strRef>
              <c:f>Sheet1!$B$5:$L$5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Sheet1!$B$10:$L$10</c:f>
              <c:numCache>
                <c:formatCode>0.00%</c:formatCode>
                <c:ptCount val="11"/>
                <c:pt idx="0">
                  <c:v>0.17872079975517699</c:v>
                </c:pt>
                <c:pt idx="1">
                  <c:v>0.22657994369478701</c:v>
                </c:pt>
                <c:pt idx="2">
                  <c:v>0.224116001017553</c:v>
                </c:pt>
                <c:pt idx="3">
                  <c:v>0.23628899835796399</c:v>
                </c:pt>
                <c:pt idx="4">
                  <c:v>0.22816563029960399</c:v>
                </c:pt>
                <c:pt idx="5">
                  <c:v>0.18891921714385301</c:v>
                </c:pt>
                <c:pt idx="6">
                  <c:v>0.15313490208300901</c:v>
                </c:pt>
                <c:pt idx="7">
                  <c:v>0.12049331380239101</c:v>
                </c:pt>
                <c:pt idx="8">
                  <c:v>0.103518366161738</c:v>
                </c:pt>
                <c:pt idx="9">
                  <c:v>8.8948908395228399E-2</c:v>
                </c:pt>
                <c:pt idx="10">
                  <c:v>7.6568265682656803E-2</c:v>
                </c:pt>
              </c:numCache>
            </c:numRef>
          </c:val>
          <c:smooth val="0"/>
          <c:extLst>
            <c:ext xmlns:c16="http://schemas.microsoft.com/office/drawing/2014/chart" uri="{C3380CC4-5D6E-409C-BE32-E72D297353CC}">
              <c16:uniqueId val="{00000004-1EA3-4D29-9A4B-D77AD86195AF}"/>
            </c:ext>
          </c:extLst>
        </c:ser>
        <c:ser>
          <c:idx val="8"/>
          <c:order val="8"/>
          <c:tx>
            <c:strRef>
              <c:f>Sheet1!$A$14</c:f>
              <c:strCache>
                <c:ptCount val="1"/>
                <c:pt idx="0">
                  <c:v>Propylparaben</c:v>
                </c:pt>
              </c:strCache>
            </c:strRef>
          </c:tx>
          <c:spPr>
            <a:ln w="44450" cap="rnd">
              <a:solidFill>
                <a:schemeClr val="accent6"/>
              </a:solidFill>
              <a:round/>
            </a:ln>
            <a:effectLst/>
          </c:spPr>
          <c:marker>
            <c:symbol val="none"/>
          </c:marker>
          <c:cat>
            <c:strRef>
              <c:f>Sheet1!$B$5:$L$5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Sheet1!$B$14:$L$14</c:f>
              <c:numCache>
                <c:formatCode>0.00%</c:formatCode>
                <c:ptCount val="11"/>
                <c:pt idx="0">
                  <c:v>0.25298378047536502</c:v>
                </c:pt>
                <c:pt idx="1">
                  <c:v>0.21900786331424099</c:v>
                </c:pt>
                <c:pt idx="2">
                  <c:v>0.142372593911643</c:v>
                </c:pt>
                <c:pt idx="3">
                  <c:v>9.6962233169129705E-2</c:v>
                </c:pt>
                <c:pt idx="4">
                  <c:v>7.6526286037309196E-2</c:v>
                </c:pt>
                <c:pt idx="5">
                  <c:v>6.2837563156977805E-2</c:v>
                </c:pt>
                <c:pt idx="6">
                  <c:v>5.6100981767180903E-2</c:v>
                </c:pt>
                <c:pt idx="7">
                  <c:v>4.6212729764211098E-2</c:v>
                </c:pt>
                <c:pt idx="8">
                  <c:v>3.8087402603687801E-2</c:v>
                </c:pt>
                <c:pt idx="9">
                  <c:v>3.11051091604772E-2</c:v>
                </c:pt>
                <c:pt idx="10">
                  <c:v>2.67527675276753E-2</c:v>
                </c:pt>
              </c:numCache>
            </c:numRef>
          </c:val>
          <c:smooth val="0"/>
          <c:extLst>
            <c:ext xmlns:c16="http://schemas.microsoft.com/office/drawing/2014/chart" uri="{C3380CC4-5D6E-409C-BE32-E72D297353CC}">
              <c16:uniqueId val="{00000005-1EA3-4D29-9A4B-D77AD86195AF}"/>
            </c:ext>
          </c:extLst>
        </c:ser>
        <c:ser>
          <c:idx val="15"/>
          <c:order val="15"/>
          <c:tx>
            <c:strRef>
              <c:f>Sheet1!$A$21</c:f>
              <c:strCache>
                <c:ptCount val="1"/>
                <c:pt idx="0">
                  <c:v>DMDM Hydantoin</c:v>
                </c:pt>
              </c:strCache>
            </c:strRef>
          </c:tx>
          <c:spPr>
            <a:ln w="44450" cap="rnd">
              <a:solidFill>
                <a:schemeClr val="accent4">
                  <a:lumMod val="80000"/>
                  <a:lumOff val="20000"/>
                </a:schemeClr>
              </a:solidFill>
              <a:round/>
            </a:ln>
            <a:effectLst/>
          </c:spPr>
          <c:marker>
            <c:symbol val="none"/>
          </c:marker>
          <c:cat>
            <c:strRef>
              <c:f>Sheet1!$B$5:$L$5</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Sheet1!$B$21:$L$21</c:f>
              <c:numCache>
                <c:formatCode>0.00%</c:formatCode>
                <c:ptCount val="11"/>
                <c:pt idx="0">
                  <c:v>6.9672549219626595E-2</c:v>
                </c:pt>
                <c:pt idx="1">
                  <c:v>6.7372099796136301E-2</c:v>
                </c:pt>
                <c:pt idx="2">
                  <c:v>6.4529805817010094E-2</c:v>
                </c:pt>
                <c:pt idx="3">
                  <c:v>5.0082101806239697E-2</c:v>
                </c:pt>
                <c:pt idx="4">
                  <c:v>5.4762577727529703E-2</c:v>
                </c:pt>
                <c:pt idx="5">
                  <c:v>5.3138974388756602E-2</c:v>
                </c:pt>
                <c:pt idx="6">
                  <c:v>5.1373954599760997E-2</c:v>
                </c:pt>
                <c:pt idx="7">
                  <c:v>4.1345744932193E-2</c:v>
                </c:pt>
                <c:pt idx="8">
                  <c:v>3.3247834293180997E-2</c:v>
                </c:pt>
                <c:pt idx="9">
                  <c:v>2.6873733963538201E-2</c:v>
                </c:pt>
                <c:pt idx="10">
                  <c:v>2.64760147601476E-2</c:v>
                </c:pt>
              </c:numCache>
            </c:numRef>
          </c:val>
          <c:smooth val="0"/>
          <c:extLst>
            <c:ext xmlns:c16="http://schemas.microsoft.com/office/drawing/2014/chart" uri="{C3380CC4-5D6E-409C-BE32-E72D297353CC}">
              <c16:uniqueId val="{00000006-1EA3-4D29-9A4B-D77AD86195AF}"/>
            </c:ext>
          </c:extLst>
        </c:ser>
        <c:dLbls>
          <c:showLegendKey val="0"/>
          <c:showVal val="0"/>
          <c:showCatName val="0"/>
          <c:showSerName val="0"/>
          <c:showPercent val="0"/>
          <c:showBubbleSize val="0"/>
        </c:dLbls>
        <c:smooth val="0"/>
        <c:axId val="234043272"/>
        <c:axId val="234041632"/>
        <c:extLst>
          <c:ext xmlns:c15="http://schemas.microsoft.com/office/drawing/2012/chart" uri="{02D57815-91ED-43cb-92C2-25804820EDAC}">
            <c15:filteredLineSeries>
              <c15:ser>
                <c:idx val="5"/>
                <c:order val="5"/>
                <c:tx>
                  <c:strRef>
                    <c:extLst>
                      <c:ext uri="{02D57815-91ED-43cb-92C2-25804820EDAC}">
                        <c15:formulaRef>
                          <c15:sqref>Sheet1!$A$11</c15:sqref>
                        </c15:formulaRef>
                      </c:ext>
                    </c:extLst>
                    <c:strCache>
                      <c:ptCount val="1"/>
                      <c:pt idx="0">
                        <c:v>Ethylhexylglycerin</c:v>
                      </c:pt>
                    </c:strCache>
                  </c:strRef>
                </c:tx>
                <c:spPr>
                  <a:ln w="44450" cap="rnd">
                    <a:solidFill>
                      <a:schemeClr val="accent3"/>
                    </a:solidFill>
                    <a:round/>
                  </a:ln>
                  <a:effectLst/>
                </c:spPr>
                <c:marker>
                  <c:symbol val="none"/>
                </c:marker>
                <c:cat>
                  <c:strRef>
                    <c:extLst>
                      <c:ex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c:ext uri="{02D57815-91ED-43cb-92C2-25804820EDAC}">
                        <c15:formulaRef>
                          <c15:sqref>Sheet1!$B$11:$L$11</c15:sqref>
                        </c15:formulaRef>
                      </c:ext>
                    </c:extLst>
                    <c:numCache>
                      <c:formatCode>0.00%</c:formatCode>
                      <c:ptCount val="11"/>
                      <c:pt idx="0">
                        <c:v>7.0794654697541606E-2</c:v>
                      </c:pt>
                      <c:pt idx="1">
                        <c:v>8.0380545578099205E-2</c:v>
                      </c:pt>
                      <c:pt idx="2">
                        <c:v>0.102433647078776</c:v>
                      </c:pt>
                      <c:pt idx="3">
                        <c:v>0.11912972085385901</c:v>
                      </c:pt>
                      <c:pt idx="4">
                        <c:v>0.132136800452233</c:v>
                      </c:pt>
                      <c:pt idx="5">
                        <c:v>0.13212149369882101</c:v>
                      </c:pt>
                      <c:pt idx="6">
                        <c:v>0.14097968936678601</c:v>
                      </c:pt>
                      <c:pt idx="7">
                        <c:v>0.15947644473845901</c:v>
                      </c:pt>
                      <c:pt idx="8">
                        <c:v>0.17127232250883201</c:v>
                      </c:pt>
                      <c:pt idx="9">
                        <c:v>0.18568534773801501</c:v>
                      </c:pt>
                      <c:pt idx="10">
                        <c:v>0.18468634686346899</c:v>
                      </c:pt>
                    </c:numCache>
                  </c:numRef>
                </c:val>
                <c:smooth val="0"/>
                <c:extLst>
                  <c:ext xmlns:c16="http://schemas.microsoft.com/office/drawing/2014/chart" uri="{C3380CC4-5D6E-409C-BE32-E72D297353CC}">
                    <c16:uniqueId val="{00000007-1EA3-4D29-9A4B-D77AD86195AF}"/>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Sheet1!$A$12</c15:sqref>
                        </c15:formulaRef>
                      </c:ext>
                    </c:extLst>
                    <c:strCache>
                      <c:ptCount val="1"/>
                      <c:pt idx="0">
                        <c:v>Methylparaben</c:v>
                      </c:pt>
                    </c:strCache>
                  </c:strRef>
                </c:tx>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xmlns:c15="http://schemas.microsoft.com/office/drawing/2012/chart">
                      <c:ext xmlns:c15="http://schemas.microsoft.com/office/drawing/2012/chart" uri="{02D57815-91ED-43cb-92C2-25804820EDAC}">
                        <c15:formulaRef>
                          <c15:sqref>Sheet1!$B$12:$L$12</c15:sqref>
                        </c15:formulaRef>
                      </c:ext>
                    </c:extLst>
                    <c:numCache>
                      <c:formatCode>0.00%</c:formatCode>
                      <c:ptCount val="11"/>
                      <c:pt idx="0">
                        <c:v>0.35805365704376202</c:v>
                      </c:pt>
                      <c:pt idx="1">
                        <c:v>0.29987379866032399</c:v>
                      </c:pt>
                      <c:pt idx="2">
                        <c:v>0.22615110658865401</c:v>
                      </c:pt>
                      <c:pt idx="3">
                        <c:v>0.17955665024630499</c:v>
                      </c:pt>
                      <c:pt idx="4">
                        <c:v>0.13814301865460701</c:v>
                      </c:pt>
                      <c:pt idx="5">
                        <c:v>0.12956617689761299</c:v>
                      </c:pt>
                      <c:pt idx="6">
                        <c:v>0.116097865045972</c:v>
                      </c:pt>
                      <c:pt idx="7">
                        <c:v>8.7227708736946505E-2</c:v>
                      </c:pt>
                      <c:pt idx="8">
                        <c:v>7.9465711658520094E-2</c:v>
                      </c:pt>
                      <c:pt idx="9">
                        <c:v>6.1219896466351599E-2</c:v>
                      </c:pt>
                      <c:pt idx="10">
                        <c:v>5.1660516605166101E-2</c:v>
                      </c:pt>
                    </c:numCache>
                  </c:numRef>
                </c:val>
                <c:smooth val="0"/>
                <c:extLst xmlns:c15="http://schemas.microsoft.com/office/drawing/2012/chart">
                  <c:ext xmlns:c16="http://schemas.microsoft.com/office/drawing/2014/chart" uri="{C3380CC4-5D6E-409C-BE32-E72D297353CC}">
                    <c16:uniqueId val="{00000008-1EA3-4D29-9A4B-D77AD86195AF}"/>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Sheet1!$A$13</c15:sqref>
                        </c15:formulaRef>
                      </c:ext>
                    </c:extLst>
                    <c:strCache>
                      <c:ptCount val="1"/>
                      <c:pt idx="0">
                        <c:v>Methylchloroisothiazolinone</c:v>
                      </c:pt>
                    </c:strCache>
                  </c:strRef>
                </c:tx>
                <c:spPr>
                  <a:ln w="44450"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xmlns:c15="http://schemas.microsoft.com/office/drawing/2012/chart">
                      <c:ext xmlns:c15="http://schemas.microsoft.com/office/drawing/2012/chart" uri="{02D57815-91ED-43cb-92C2-25804820EDAC}">
                        <c15:formulaRef>
                          <c15:sqref>Sheet1!$B$13:$L$13</c15:sqref>
                        </c15:formulaRef>
                      </c:ext>
                    </c:extLst>
                    <c:numCache>
                      <c:formatCode>0.00%</c:formatCode>
                      <c:ptCount val="11"/>
                      <c:pt idx="0">
                        <c:v>0.14250739569519499</c:v>
                      </c:pt>
                      <c:pt idx="1">
                        <c:v>0.16969226288709799</c:v>
                      </c:pt>
                      <c:pt idx="2">
                        <c:v>0.16077334011701899</c:v>
                      </c:pt>
                      <c:pt idx="3">
                        <c:v>0.17175697865353001</c:v>
                      </c:pt>
                      <c:pt idx="4">
                        <c:v>0.16753815715093301</c:v>
                      </c:pt>
                      <c:pt idx="5">
                        <c:v>0.15889424472965899</c:v>
                      </c:pt>
                      <c:pt idx="6">
                        <c:v>0.12991532907381401</c:v>
                      </c:pt>
                      <c:pt idx="7">
                        <c:v>0.11028682133913</c:v>
                      </c:pt>
                      <c:pt idx="8">
                        <c:v>9.9017567632967096E-2</c:v>
                      </c:pt>
                      <c:pt idx="9">
                        <c:v>8.6067972090929507E-2</c:v>
                      </c:pt>
                      <c:pt idx="10">
                        <c:v>7.4446494464944599E-2</c:v>
                      </c:pt>
                    </c:numCache>
                  </c:numRef>
                </c:val>
                <c:smooth val="0"/>
                <c:extLst xmlns:c15="http://schemas.microsoft.com/office/drawing/2012/chart">
                  <c:ext xmlns:c16="http://schemas.microsoft.com/office/drawing/2014/chart" uri="{C3380CC4-5D6E-409C-BE32-E72D297353CC}">
                    <c16:uniqueId val="{00000009-1EA3-4D29-9A4B-D77AD86195AF}"/>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Sheet1!$A$15</c15:sqref>
                        </c15:formulaRef>
                      </c:ext>
                    </c:extLst>
                    <c:strCache>
                      <c:ptCount val="1"/>
                      <c:pt idx="0">
                        <c:v>Benzoic Acid (Non-Food)</c:v>
                      </c:pt>
                    </c:strCache>
                  </c:strRef>
                </c:tx>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xmlns:c15="http://schemas.microsoft.com/office/drawing/2012/chart">
                      <c:ext xmlns:c15="http://schemas.microsoft.com/office/drawing/2012/chart" uri="{02D57815-91ED-43cb-92C2-25804820EDAC}">
                        <c15:formulaRef>
                          <c15:sqref>Sheet1!$B$15:$L$15</c15:sqref>
                        </c15:formulaRef>
                      </c:ext>
                    </c:extLst>
                    <c:numCache>
                      <c:formatCode>0.00%</c:formatCode>
                      <c:ptCount val="11"/>
                      <c:pt idx="0">
                        <c:v>5.0902784861777003E-2</c:v>
                      </c:pt>
                      <c:pt idx="1">
                        <c:v>5.7955538297252703E-2</c:v>
                      </c:pt>
                      <c:pt idx="2">
                        <c:v>7.4959721868905302E-2</c:v>
                      </c:pt>
                      <c:pt idx="3">
                        <c:v>6.7569786535303794E-2</c:v>
                      </c:pt>
                      <c:pt idx="4">
                        <c:v>7.5395703787450502E-2</c:v>
                      </c:pt>
                      <c:pt idx="5">
                        <c:v>7.8459840873453701E-2</c:v>
                      </c:pt>
                      <c:pt idx="6">
                        <c:v>8.2800893460080002E-2</c:v>
                      </c:pt>
                      <c:pt idx="7">
                        <c:v>8.7038699617256493E-2</c:v>
                      </c:pt>
                      <c:pt idx="8">
                        <c:v>7.9707690074045406E-2</c:v>
                      </c:pt>
                      <c:pt idx="9">
                        <c:v>8.7463425613324305E-2</c:v>
                      </c:pt>
                      <c:pt idx="10">
                        <c:v>8.3948339483394793E-2</c:v>
                      </c:pt>
                    </c:numCache>
                  </c:numRef>
                </c:val>
                <c:smooth val="0"/>
                <c:extLst xmlns:c15="http://schemas.microsoft.com/office/drawing/2012/chart">
                  <c:ext xmlns:c16="http://schemas.microsoft.com/office/drawing/2014/chart" uri="{C3380CC4-5D6E-409C-BE32-E72D297353CC}">
                    <c16:uniqueId val="{0000000A-1EA3-4D29-9A4B-D77AD86195AF}"/>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Sheet1!$A$16</c15:sqref>
                        </c15:formulaRef>
                      </c:ext>
                    </c:extLst>
                    <c:strCache>
                      <c:ptCount val="1"/>
                      <c:pt idx="0">
                        <c:v>Cetrimonium Chloride</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xmlns:c15="http://schemas.microsoft.com/office/drawing/2012/chart">
                      <c:ext xmlns:c15="http://schemas.microsoft.com/office/drawing/2012/chart" uri="{02D57815-91ED-43cb-92C2-25804820EDAC}">
                        <c15:formulaRef>
                          <c15:sqref>Sheet1!$B$16:$L$16</c15:sqref>
                        </c15:formulaRef>
                      </c:ext>
                    </c:extLst>
                    <c:numCache>
                      <c:formatCode>0.00%</c:formatCode>
                      <c:ptCount val="11"/>
                      <c:pt idx="0">
                        <c:v>6.8244414975007606E-2</c:v>
                      </c:pt>
                      <c:pt idx="1">
                        <c:v>6.2226968255509198E-2</c:v>
                      </c:pt>
                      <c:pt idx="2">
                        <c:v>6.8176036631900305E-2</c:v>
                      </c:pt>
                      <c:pt idx="3">
                        <c:v>7.1756978653530396E-2</c:v>
                      </c:pt>
                      <c:pt idx="4">
                        <c:v>6.8894855850763104E-2</c:v>
                      </c:pt>
                      <c:pt idx="5">
                        <c:v>7.3407282652883404E-2</c:v>
                      </c:pt>
                      <c:pt idx="6">
                        <c:v>7.7710248818243205E-2</c:v>
                      </c:pt>
                      <c:pt idx="7">
                        <c:v>7.5178377356707501E-2</c:v>
                      </c:pt>
                      <c:pt idx="8">
                        <c:v>7.7675071383632596E-2</c:v>
                      </c:pt>
                      <c:pt idx="9">
                        <c:v>6.88273688948908E-2</c:v>
                      </c:pt>
                      <c:pt idx="10">
                        <c:v>5.9963099630996303E-2</c:v>
                      </c:pt>
                    </c:numCache>
                  </c:numRef>
                </c:val>
                <c:smooth val="0"/>
                <c:extLst xmlns:c15="http://schemas.microsoft.com/office/drawing/2012/chart">
                  <c:ext xmlns:c16="http://schemas.microsoft.com/office/drawing/2014/chart" uri="{C3380CC4-5D6E-409C-BE32-E72D297353CC}">
                    <c16:uniqueId val="{0000000B-1EA3-4D29-9A4B-D77AD86195AF}"/>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Sheet1!$A$17</c15:sqref>
                        </c15:formulaRef>
                      </c:ext>
                    </c:extLst>
                    <c:strCache>
                      <c:ptCount val="1"/>
                      <c:pt idx="0">
                        <c:v>Salicylic Acid</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xmlns:c15="http://schemas.microsoft.com/office/drawing/2012/chart">
                      <c:ext xmlns:c15="http://schemas.microsoft.com/office/drawing/2012/chart" uri="{02D57815-91ED-43cb-92C2-25804820EDAC}">
                        <c15:formulaRef>
                          <c15:sqref>Sheet1!$B$17:$L$17</c15:sqref>
                        </c15:formulaRef>
                      </c:ext>
                    </c:extLst>
                    <c:numCache>
                      <c:formatCode>0.00%</c:formatCode>
                      <c:ptCount val="11"/>
                      <c:pt idx="0">
                        <c:v>7.5385086198102594E-2</c:v>
                      </c:pt>
                      <c:pt idx="1">
                        <c:v>6.1547422580332002E-2</c:v>
                      </c:pt>
                      <c:pt idx="2">
                        <c:v>6.7836852370049994E-2</c:v>
                      </c:pt>
                      <c:pt idx="3">
                        <c:v>6.8062397372742195E-2</c:v>
                      </c:pt>
                      <c:pt idx="4">
                        <c:v>5.7871678914640998E-2</c:v>
                      </c:pt>
                      <c:pt idx="5">
                        <c:v>4.9422149950635902E-2</c:v>
                      </c:pt>
                      <c:pt idx="6">
                        <c:v>5.43867851020726E-2</c:v>
                      </c:pt>
                      <c:pt idx="7">
                        <c:v>6.2184000378018203E-2</c:v>
                      </c:pt>
                      <c:pt idx="8">
                        <c:v>6.0542999564438801E-2</c:v>
                      </c:pt>
                      <c:pt idx="9">
                        <c:v>6.21652036911996E-2</c:v>
                      </c:pt>
                      <c:pt idx="10">
                        <c:v>6.7435424354243503E-2</c:v>
                      </c:pt>
                    </c:numCache>
                  </c:numRef>
                </c:val>
                <c:smooth val="0"/>
                <c:extLst xmlns:c15="http://schemas.microsoft.com/office/drawing/2012/chart">
                  <c:ext xmlns:c16="http://schemas.microsoft.com/office/drawing/2014/chart" uri="{C3380CC4-5D6E-409C-BE32-E72D297353CC}">
                    <c16:uniqueId val="{0000000C-1EA3-4D29-9A4B-D77AD86195AF}"/>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Sheet1!$A$18</c15:sqref>
                        </c15:formulaRef>
                      </c:ext>
                    </c:extLst>
                    <c:strCache>
                      <c:ptCount val="1"/>
                      <c:pt idx="0">
                        <c:v>Dehydroacetic Acid</c:v>
                      </c:pt>
                    </c:strCache>
                  </c:strRef>
                </c:tx>
                <c:spPr>
                  <a:ln w="44450" cap="rnd">
                    <a:solidFill>
                      <a:schemeClr val="tx1">
                        <a:lumMod val="50000"/>
                        <a:lumOff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xmlns:c15="http://schemas.microsoft.com/office/drawing/2012/chart">
                      <c:ext xmlns:c15="http://schemas.microsoft.com/office/drawing/2012/chart" uri="{02D57815-91ED-43cb-92C2-25804820EDAC}">
                        <c15:formulaRef>
                          <c15:sqref>Sheet1!$B$18:$L$18</c15:sqref>
                        </c15:formulaRef>
                      </c:ext>
                    </c:extLst>
                    <c:numCache>
                      <c:formatCode>0.00%</c:formatCode>
                      <c:ptCount val="11"/>
                      <c:pt idx="0">
                        <c:v>3.50912985820667E-2</c:v>
                      </c:pt>
                      <c:pt idx="1">
                        <c:v>4.4461702747306098E-2</c:v>
                      </c:pt>
                      <c:pt idx="2">
                        <c:v>5.0962435343000101E-2</c:v>
                      </c:pt>
                      <c:pt idx="3">
                        <c:v>5.1477832512315302E-2</c:v>
                      </c:pt>
                      <c:pt idx="4">
                        <c:v>5.1370830977953599E-2</c:v>
                      </c:pt>
                      <c:pt idx="5">
                        <c:v>5.4242406643823703E-2</c:v>
                      </c:pt>
                      <c:pt idx="6">
                        <c:v>5.20492441951068E-2</c:v>
                      </c:pt>
                      <c:pt idx="7">
                        <c:v>6.1002693379955598E-2</c:v>
                      </c:pt>
                      <c:pt idx="8">
                        <c:v>6.3591927600058107E-2</c:v>
                      </c:pt>
                      <c:pt idx="9">
                        <c:v>6.8512266486608103E-2</c:v>
                      </c:pt>
                      <c:pt idx="10">
                        <c:v>6.5682656826568306E-2</c:v>
                      </c:pt>
                    </c:numCache>
                  </c:numRef>
                </c:val>
                <c:smooth val="0"/>
                <c:extLst xmlns:c15="http://schemas.microsoft.com/office/drawing/2012/chart">
                  <c:ext xmlns:c16="http://schemas.microsoft.com/office/drawing/2014/chart" uri="{C3380CC4-5D6E-409C-BE32-E72D297353CC}">
                    <c16:uniqueId val="{0000000D-1EA3-4D29-9A4B-D77AD86195AF}"/>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Sheet1!$A$19</c15:sqref>
                        </c15:formulaRef>
                      </c:ext>
                    </c:extLst>
                    <c:strCache>
                      <c:ptCount val="1"/>
                      <c:pt idx="0">
                        <c:v>Ethylparaben</c:v>
                      </c:pt>
                    </c:strCache>
                  </c:strRef>
                </c:tx>
                <c:spPr>
                  <a:ln w="28575" cap="rnd">
                    <a:solidFill>
                      <a:schemeClr val="accent2">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xmlns:c15="http://schemas.microsoft.com/office/drawing/2012/chart">
                      <c:ext xmlns:c15="http://schemas.microsoft.com/office/drawing/2012/chart" uri="{02D57815-91ED-43cb-92C2-25804820EDAC}">
                        <c15:formulaRef>
                          <c15:sqref>Sheet1!$B$19:$L$19</c15:sqref>
                        </c15:formulaRef>
                      </c:ext>
                    </c:extLst>
                    <c:numCache>
                      <c:formatCode>0.00%</c:formatCode>
                      <c:ptCount val="11"/>
                      <c:pt idx="0">
                        <c:v>0.16423543813118399</c:v>
                      </c:pt>
                      <c:pt idx="1">
                        <c:v>0.143481215415979</c:v>
                      </c:pt>
                      <c:pt idx="2">
                        <c:v>9.2766895616043399E-2</c:v>
                      </c:pt>
                      <c:pt idx="3">
                        <c:v>6.3136288998358006E-2</c:v>
                      </c:pt>
                      <c:pt idx="4">
                        <c:v>5.0310910118711097E-2</c:v>
                      </c:pt>
                      <c:pt idx="5">
                        <c:v>4.94802253324816E-2</c:v>
                      </c:pt>
                      <c:pt idx="6">
                        <c:v>3.9997922185860499E-2</c:v>
                      </c:pt>
                      <c:pt idx="7">
                        <c:v>3.0430468270094001E-2</c:v>
                      </c:pt>
                      <c:pt idx="8">
                        <c:v>2.6520834341576701E-2</c:v>
                      </c:pt>
                      <c:pt idx="9">
                        <c:v>1.8906144496961499E-2</c:v>
                      </c:pt>
                      <c:pt idx="10">
                        <c:v>1.5590405904058999E-2</c:v>
                      </c:pt>
                    </c:numCache>
                  </c:numRef>
                </c:val>
                <c:smooth val="0"/>
                <c:extLst xmlns:c15="http://schemas.microsoft.com/office/drawing/2012/chart">
                  <c:ext xmlns:c16="http://schemas.microsoft.com/office/drawing/2014/chart" uri="{C3380CC4-5D6E-409C-BE32-E72D297353CC}">
                    <c16:uniqueId val="{0000000E-1EA3-4D29-9A4B-D77AD86195AF}"/>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Sheet1!$A$20</c15:sqref>
                        </c15:formulaRef>
                      </c:ext>
                    </c:extLst>
                    <c:strCache>
                      <c:ptCount val="1"/>
                      <c:pt idx="0">
                        <c:v>Behentrimonium Chloride</c:v>
                      </c:pt>
                    </c:strCache>
                  </c:strRef>
                </c:tx>
                <c:spPr>
                  <a:ln w="28575" cap="rnd">
                    <a:solidFill>
                      <a:schemeClr val="accent3">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xmlns:c15="http://schemas.microsoft.com/office/drawing/2012/chart">
                      <c:ext xmlns:c15="http://schemas.microsoft.com/office/drawing/2012/chart" uri="{02D57815-91ED-43cb-92C2-25804820EDAC}">
                        <c15:formulaRef>
                          <c15:sqref>Sheet1!$B$20:$L$20</c15:sqref>
                        </c15:formulaRef>
                      </c:ext>
                    </c:extLst>
                    <c:numCache>
                      <c:formatCode>0.00%</c:formatCode>
                      <c:ptCount val="11"/>
                      <c:pt idx="0">
                        <c:v>4.4170151994287497E-2</c:v>
                      </c:pt>
                      <c:pt idx="1">
                        <c:v>4.5626638190466903E-2</c:v>
                      </c:pt>
                      <c:pt idx="2">
                        <c:v>4.8418553379123201E-2</c:v>
                      </c:pt>
                      <c:pt idx="3">
                        <c:v>5.2955665024630498E-2</c:v>
                      </c:pt>
                      <c:pt idx="4">
                        <c:v>5.1300169587337498E-2</c:v>
                      </c:pt>
                      <c:pt idx="5">
                        <c:v>5.0699808351239897E-2</c:v>
                      </c:pt>
                      <c:pt idx="6">
                        <c:v>5.2153134902083002E-2</c:v>
                      </c:pt>
                      <c:pt idx="7">
                        <c:v>5.7033501866465101E-2</c:v>
                      </c:pt>
                      <c:pt idx="8">
                        <c:v>6.09301650292794E-2</c:v>
                      </c:pt>
                      <c:pt idx="9">
                        <c:v>5.48278190411884E-2</c:v>
                      </c:pt>
                      <c:pt idx="10">
                        <c:v>5.2490774907749102E-2</c:v>
                      </c:pt>
                    </c:numCache>
                  </c:numRef>
                </c:val>
                <c:smooth val="0"/>
                <c:extLst xmlns:c15="http://schemas.microsoft.com/office/drawing/2012/chart">
                  <c:ext xmlns:c16="http://schemas.microsoft.com/office/drawing/2014/chart" uri="{C3380CC4-5D6E-409C-BE32-E72D297353CC}">
                    <c16:uniqueId val="{0000000F-1EA3-4D29-9A4B-D77AD86195AF}"/>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Sheet1!$A$22</c15:sqref>
                        </c15:formulaRef>
                      </c:ext>
                    </c:extLst>
                    <c:strCache>
                      <c:ptCount val="1"/>
                      <c:pt idx="0">
                        <c:v>Sorbic Acid (Non-Food)</c:v>
                      </c:pt>
                    </c:strCache>
                  </c:strRef>
                </c:tx>
                <c:spPr>
                  <a:ln w="28575" cap="rnd">
                    <a:solidFill>
                      <a:schemeClr val="accent5">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xmlns:c15="http://schemas.microsoft.com/office/drawing/2012/chart">
                      <c:ext xmlns:c15="http://schemas.microsoft.com/office/drawing/2012/chart" uri="{02D57815-91ED-43cb-92C2-25804820EDAC}">
                        <c15:formulaRef>
                          <c15:sqref>Sheet1!$B$22:$L$22</c15:sqref>
                        </c15:formulaRef>
                      </c:ext>
                    </c:extLst>
                    <c:numCache>
                      <c:formatCode>0.00%</c:formatCode>
                      <c:ptCount val="11"/>
                      <c:pt idx="0">
                        <c:v>2.8562684892379901E-2</c:v>
                      </c:pt>
                      <c:pt idx="1">
                        <c:v>2.32987088632172E-2</c:v>
                      </c:pt>
                      <c:pt idx="2">
                        <c:v>3.6547104214364502E-2</c:v>
                      </c:pt>
                      <c:pt idx="3">
                        <c:v>2.80788177339901E-2</c:v>
                      </c:pt>
                      <c:pt idx="4">
                        <c:v>3.4906726964386701E-2</c:v>
                      </c:pt>
                      <c:pt idx="5">
                        <c:v>3.6180962889830998E-2</c:v>
                      </c:pt>
                      <c:pt idx="6">
                        <c:v>4.1296556023063702E-2</c:v>
                      </c:pt>
                      <c:pt idx="7">
                        <c:v>4.1062231252657899E-2</c:v>
                      </c:pt>
                      <c:pt idx="8">
                        <c:v>4.1571891787252603E-2</c:v>
                      </c:pt>
                      <c:pt idx="9">
                        <c:v>4.2538825118163398E-2</c:v>
                      </c:pt>
                      <c:pt idx="10">
                        <c:v>4.76014760147601E-2</c:v>
                      </c:pt>
                    </c:numCache>
                  </c:numRef>
                </c:val>
                <c:smooth val="0"/>
                <c:extLst xmlns:c15="http://schemas.microsoft.com/office/drawing/2012/chart">
                  <c:ext xmlns:c16="http://schemas.microsoft.com/office/drawing/2014/chart" uri="{C3380CC4-5D6E-409C-BE32-E72D297353CC}">
                    <c16:uniqueId val="{00000010-1EA3-4D29-9A4B-D77AD86195AF}"/>
                  </c:ext>
                </c:extLst>
              </c15:ser>
            </c15:filteredLineSeries>
            <c15:filteredLineSeries>
              <c15:ser>
                <c:idx val="17"/>
                <c:order val="17"/>
                <c:tx>
                  <c:strRef>
                    <c:extLst xmlns:c15="http://schemas.microsoft.com/office/drawing/2012/chart">
                      <c:ext xmlns:c15="http://schemas.microsoft.com/office/drawing/2012/chart" uri="{02D57815-91ED-43cb-92C2-25804820EDAC}">
                        <c15:formulaRef>
                          <c15:sqref>Sheet1!$A$23</c15:sqref>
                        </c15:formulaRef>
                      </c:ext>
                    </c:extLst>
                    <c:strCache>
                      <c:ptCount val="1"/>
                      <c:pt idx="0">
                        <c:v>Chlorphenesin</c:v>
                      </c:pt>
                    </c:strCache>
                  </c:strRef>
                </c:tx>
                <c:spPr>
                  <a:ln w="28575" cap="rnd">
                    <a:solidFill>
                      <a:schemeClr val="accent6">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xmlns:c15="http://schemas.microsoft.com/office/drawing/2012/chart">
                      <c:ext xmlns:c15="http://schemas.microsoft.com/office/drawing/2012/chart" uri="{02D57815-91ED-43cb-92C2-25804820EDAC}">
                        <c15:formulaRef>
                          <c15:sqref>Sheet1!$B$23:$L$23</c15:sqref>
                        </c15:formulaRef>
                      </c:ext>
                    </c:extLst>
                    <c:numCache>
                      <c:formatCode>0.00%</c:formatCode>
                      <c:ptCount val="11"/>
                      <c:pt idx="0">
                        <c:v>2.3054167091706601E-2</c:v>
                      </c:pt>
                      <c:pt idx="1">
                        <c:v>3.3200660130084499E-2</c:v>
                      </c:pt>
                      <c:pt idx="2">
                        <c:v>2.5523615704231301E-2</c:v>
                      </c:pt>
                      <c:pt idx="3">
                        <c:v>2.6026272577996699E-2</c:v>
                      </c:pt>
                      <c:pt idx="4">
                        <c:v>3.1020350480497502E-2</c:v>
                      </c:pt>
                      <c:pt idx="5">
                        <c:v>2.9269992450200399E-2</c:v>
                      </c:pt>
                      <c:pt idx="6">
                        <c:v>2.83621630045192E-2</c:v>
                      </c:pt>
                      <c:pt idx="7">
                        <c:v>3.39271369843595E-2</c:v>
                      </c:pt>
                      <c:pt idx="8">
                        <c:v>3.3102647243865801E-2</c:v>
                      </c:pt>
                      <c:pt idx="9">
                        <c:v>3.2455548053117303E-2</c:v>
                      </c:pt>
                      <c:pt idx="10">
                        <c:v>4.1881918819188201E-2</c:v>
                      </c:pt>
                    </c:numCache>
                  </c:numRef>
                </c:val>
                <c:smooth val="0"/>
                <c:extLst xmlns:c15="http://schemas.microsoft.com/office/drawing/2012/chart">
                  <c:ext xmlns:c16="http://schemas.microsoft.com/office/drawing/2014/chart" uri="{C3380CC4-5D6E-409C-BE32-E72D297353CC}">
                    <c16:uniqueId val="{00000011-1EA3-4D29-9A4B-D77AD86195AF}"/>
                  </c:ext>
                </c:extLst>
              </c15:ser>
            </c15:filteredLineSeries>
            <c15:filteredLineSeries>
              <c15:ser>
                <c:idx val="18"/>
                <c:order val="18"/>
                <c:tx>
                  <c:strRef>
                    <c:extLst xmlns:c15="http://schemas.microsoft.com/office/drawing/2012/chart">
                      <c:ext xmlns:c15="http://schemas.microsoft.com/office/drawing/2012/chart" uri="{02D57815-91ED-43cb-92C2-25804820EDAC}">
                        <c15:formulaRef>
                          <c15:sqref>Sheet1!$A$24</c15:sqref>
                        </c15:formulaRef>
                      </c:ext>
                    </c:extLst>
                    <c:strCache>
                      <c:ptCount val="1"/>
                      <c:pt idx="0">
                        <c:v>Imidazolidinyl Urea</c:v>
                      </c:pt>
                    </c:strCache>
                  </c:strRef>
                </c:tx>
                <c:spPr>
                  <a:ln w="28575" cap="rnd">
                    <a:solidFill>
                      <a:schemeClr val="accent1">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xmlns:c15="http://schemas.microsoft.com/office/drawing/2012/chart">
                      <c:ext xmlns:c15="http://schemas.microsoft.com/office/drawing/2012/chart" uri="{02D57815-91ED-43cb-92C2-25804820EDAC}">
                        <c15:formulaRef>
                          <c15:sqref>Sheet1!$B$24:$L$24</c15:sqref>
                        </c15:formulaRef>
                      </c:ext>
                    </c:extLst>
                    <c:numCache>
                      <c:formatCode>0.00%</c:formatCode>
                      <c:ptCount val="11"/>
                      <c:pt idx="0">
                        <c:v>5.3657043762113603E-2</c:v>
                      </c:pt>
                      <c:pt idx="1">
                        <c:v>5.4946121735753799E-2</c:v>
                      </c:pt>
                      <c:pt idx="2">
                        <c:v>4.8588145510048301E-2</c:v>
                      </c:pt>
                      <c:pt idx="3">
                        <c:v>4.9917898193760302E-2</c:v>
                      </c:pt>
                      <c:pt idx="4">
                        <c:v>3.3140192198982503E-2</c:v>
                      </c:pt>
                      <c:pt idx="5">
                        <c:v>3.0199198559730502E-2</c:v>
                      </c:pt>
                      <c:pt idx="6">
                        <c:v>2.7531037348709202E-2</c:v>
                      </c:pt>
                      <c:pt idx="7">
                        <c:v>2.34843831214856E-2</c:v>
                      </c:pt>
                      <c:pt idx="8">
                        <c:v>1.9697043023762299E-2</c:v>
                      </c:pt>
                      <c:pt idx="9">
                        <c:v>1.51249155975692E-2</c:v>
                      </c:pt>
                      <c:pt idx="10">
                        <c:v>1.6789667896679E-2</c:v>
                      </c:pt>
                    </c:numCache>
                  </c:numRef>
                </c:val>
                <c:smooth val="0"/>
                <c:extLst xmlns:c15="http://schemas.microsoft.com/office/drawing/2012/chart">
                  <c:ext xmlns:c16="http://schemas.microsoft.com/office/drawing/2014/chart" uri="{C3380CC4-5D6E-409C-BE32-E72D297353CC}">
                    <c16:uniqueId val="{00000012-1EA3-4D29-9A4B-D77AD86195AF}"/>
                  </c:ext>
                </c:extLst>
              </c15:ser>
            </c15:filteredLineSeries>
            <c15:filteredLineSeries>
              <c15:ser>
                <c:idx val="19"/>
                <c:order val="19"/>
                <c:tx>
                  <c:strRef>
                    <c:extLst xmlns:c15="http://schemas.microsoft.com/office/drawing/2012/chart">
                      <c:ext xmlns:c15="http://schemas.microsoft.com/office/drawing/2012/chart" uri="{02D57815-91ED-43cb-92C2-25804820EDAC}">
                        <c15:formulaRef>
                          <c15:sqref>Sheet1!$A$25</c15:sqref>
                        </c15:formulaRef>
                      </c:ext>
                    </c:extLst>
                    <c:strCache>
                      <c:ptCount val="1"/>
                      <c:pt idx="0">
                        <c:v>Butylparaben</c:v>
                      </c:pt>
                    </c:strCache>
                  </c:strRef>
                </c:tx>
                <c:spPr>
                  <a:ln w="28575" cap="rnd">
                    <a:solidFill>
                      <a:schemeClr val="accent2">
                        <a:lumMod val="8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Sheet1!$B$5:$L$5</c15:sqref>
                        </c15:formulaRef>
                      </c:ext>
                    </c:extLst>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extLst xmlns:c15="http://schemas.microsoft.com/office/drawing/2012/chart">
                      <c:ext xmlns:c15="http://schemas.microsoft.com/office/drawing/2012/chart" uri="{02D57815-91ED-43cb-92C2-25804820EDAC}">
                        <c15:formulaRef>
                          <c15:sqref>Sheet1!$B$25:$L$25</c15:sqref>
                        </c15:formulaRef>
                      </c:ext>
                    </c:extLst>
                    <c:numCache>
                      <c:formatCode>0.00%</c:formatCode>
                      <c:ptCount val="11"/>
                      <c:pt idx="0">
                        <c:v>0.105579924512904</c:v>
                      </c:pt>
                      <c:pt idx="1">
                        <c:v>0.10047568197262401</c:v>
                      </c:pt>
                      <c:pt idx="2">
                        <c:v>5.3506317306877001E-2</c:v>
                      </c:pt>
                      <c:pt idx="3">
                        <c:v>2.91461412151067E-2</c:v>
                      </c:pt>
                      <c:pt idx="4">
                        <c:v>2.3954211418880701E-2</c:v>
                      </c:pt>
                      <c:pt idx="5">
                        <c:v>1.7712991462918899E-2</c:v>
                      </c:pt>
                      <c:pt idx="6">
                        <c:v>1.194743130227E-2</c:v>
                      </c:pt>
                      <c:pt idx="7">
                        <c:v>1.0490006142796399E-2</c:v>
                      </c:pt>
                      <c:pt idx="8">
                        <c:v>7.9368920292309901E-3</c:v>
                      </c:pt>
                      <c:pt idx="9">
                        <c:v>6.3020481656538398E-3</c:v>
                      </c:pt>
                      <c:pt idx="10">
                        <c:v>4.8892988929889296E-3</c:v>
                      </c:pt>
                    </c:numCache>
                  </c:numRef>
                </c:val>
                <c:smooth val="0"/>
                <c:extLst xmlns:c15="http://schemas.microsoft.com/office/drawing/2012/chart">
                  <c:ext xmlns:c16="http://schemas.microsoft.com/office/drawing/2014/chart" uri="{C3380CC4-5D6E-409C-BE32-E72D297353CC}">
                    <c16:uniqueId val="{00000013-1EA3-4D29-9A4B-D77AD86195AF}"/>
                  </c:ext>
                </c:extLst>
              </c15:ser>
            </c15:filteredLineSeries>
          </c:ext>
        </c:extLst>
      </c:lineChart>
      <c:catAx>
        <c:axId val="234043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34041632"/>
        <c:crosses val="autoZero"/>
        <c:auto val="1"/>
        <c:lblAlgn val="ctr"/>
        <c:lblOffset val="100"/>
        <c:noMultiLvlLbl val="0"/>
      </c:catAx>
      <c:valAx>
        <c:axId val="234041632"/>
        <c:scaling>
          <c:orientation val="minMax"/>
          <c:max val="0.60000000000000009"/>
        </c:scaling>
        <c:delete val="0"/>
        <c:axPos val="l"/>
        <c:majorGridlines>
          <c:spPr>
            <a:ln w="9525" cap="flat" cmpd="sng" algn="ctr">
              <a:solidFill>
                <a:schemeClr val="tx1">
                  <a:lumMod val="50000"/>
                  <a:lumOff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34043272"/>
        <c:crosses val="autoZero"/>
        <c:crossBetween val="between"/>
        <c:majorUnit val="0.1"/>
        <c:minorUnit val="5.000000000000001E-2"/>
      </c:valAx>
      <c:spPr>
        <a:solidFill>
          <a:schemeClr val="bg1"/>
        </a:solidFill>
        <a:ln>
          <a:noFill/>
        </a:ln>
        <a:effectLst/>
      </c:spPr>
    </c:plotArea>
    <c:legend>
      <c:legendPos val="r"/>
      <c:layout>
        <c:manualLayout>
          <c:xMode val="edge"/>
          <c:yMode val="edge"/>
          <c:x val="0.74096598069217812"/>
          <c:y val="0.13103548642566973"/>
          <c:w val="0.25006757199609381"/>
          <c:h val="0.7628632985930542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09458513998601E-2"/>
          <c:y val="1.992071636484671E-2"/>
          <c:w val="0.69101777908779982"/>
          <c:h val="0.83848183686509248"/>
        </c:manualLayout>
      </c:layout>
      <c:lineChart>
        <c:grouping val="standard"/>
        <c:varyColors val="0"/>
        <c:ser>
          <c:idx val="0"/>
          <c:order val="0"/>
          <c:tx>
            <c:strRef>
              <c:f>chart1!$A$6</c:f>
              <c:strCache>
                <c:ptCount val="1"/>
                <c:pt idx="0">
                  <c:v>MIT</c:v>
                </c:pt>
              </c:strCache>
            </c:strRef>
          </c:tx>
          <c:spPr>
            <a:ln w="44450">
              <a:solidFill>
                <a:schemeClr val="accent3"/>
              </a:solidFill>
            </a:ln>
          </c:spPr>
          <c:marker>
            <c:symbol val="none"/>
          </c:marker>
          <c:cat>
            <c:strRef>
              <c:f>chart1!$B$5:$G$5</c:f>
              <c:strCache>
                <c:ptCount val="6"/>
                <c:pt idx="0">
                  <c:v>2015</c:v>
                </c:pt>
                <c:pt idx="1">
                  <c:v>2016</c:v>
                </c:pt>
                <c:pt idx="2">
                  <c:v>2017</c:v>
                </c:pt>
                <c:pt idx="3">
                  <c:v>2018</c:v>
                </c:pt>
                <c:pt idx="4">
                  <c:v>2019</c:v>
                </c:pt>
                <c:pt idx="5">
                  <c:v>2020</c:v>
                </c:pt>
              </c:strCache>
            </c:strRef>
          </c:cat>
          <c:val>
            <c:numRef>
              <c:f>chart1!$B$6:$G$6</c:f>
              <c:numCache>
                <c:formatCode>0.00%</c:formatCode>
                <c:ptCount val="6"/>
                <c:pt idx="0">
                  <c:v>0.78947368421052599</c:v>
                </c:pt>
                <c:pt idx="1">
                  <c:v>0.82352941176470595</c:v>
                </c:pt>
                <c:pt idx="2">
                  <c:v>0.75</c:v>
                </c:pt>
                <c:pt idx="3">
                  <c:v>0.69230769230769196</c:v>
                </c:pt>
                <c:pt idx="4">
                  <c:v>0.53846153846153799</c:v>
                </c:pt>
                <c:pt idx="5">
                  <c:v>0.4</c:v>
                </c:pt>
              </c:numCache>
            </c:numRef>
          </c:val>
          <c:smooth val="0"/>
          <c:extLst>
            <c:ext xmlns:c16="http://schemas.microsoft.com/office/drawing/2014/chart" uri="{C3380CC4-5D6E-409C-BE32-E72D297353CC}">
              <c16:uniqueId val="{00000000-1ADF-44D0-AC71-78E694448BBB}"/>
            </c:ext>
          </c:extLst>
        </c:ser>
        <c:ser>
          <c:idx val="1"/>
          <c:order val="1"/>
          <c:tx>
            <c:strRef>
              <c:f>chart1!$A$7</c:f>
              <c:strCache>
                <c:ptCount val="1"/>
                <c:pt idx="0">
                  <c:v>BIT</c:v>
                </c:pt>
              </c:strCache>
            </c:strRef>
          </c:tx>
          <c:spPr>
            <a:ln w="44450">
              <a:solidFill>
                <a:srgbClr val="008080"/>
              </a:solidFill>
            </a:ln>
          </c:spPr>
          <c:marker>
            <c:symbol val="none"/>
          </c:marker>
          <c:cat>
            <c:strRef>
              <c:f>chart1!$B$5:$G$5</c:f>
              <c:strCache>
                <c:ptCount val="6"/>
                <c:pt idx="0">
                  <c:v>2015</c:v>
                </c:pt>
                <c:pt idx="1">
                  <c:v>2016</c:v>
                </c:pt>
                <c:pt idx="2">
                  <c:v>2017</c:v>
                </c:pt>
                <c:pt idx="3">
                  <c:v>2018</c:v>
                </c:pt>
                <c:pt idx="4">
                  <c:v>2019</c:v>
                </c:pt>
                <c:pt idx="5">
                  <c:v>2020</c:v>
                </c:pt>
              </c:strCache>
            </c:strRef>
          </c:cat>
          <c:val>
            <c:numRef>
              <c:f>chart1!$B$7:$G$7</c:f>
              <c:numCache>
                <c:formatCode>0.00%</c:formatCode>
                <c:ptCount val="6"/>
                <c:pt idx="0">
                  <c:v>0.47368421052631599</c:v>
                </c:pt>
                <c:pt idx="1">
                  <c:v>0.68627450980392202</c:v>
                </c:pt>
                <c:pt idx="2">
                  <c:v>0.56818181818181801</c:v>
                </c:pt>
                <c:pt idx="3">
                  <c:v>0.63461538461538503</c:v>
                </c:pt>
                <c:pt idx="4">
                  <c:v>0.43589743589743601</c:v>
                </c:pt>
                <c:pt idx="5">
                  <c:v>0.4</c:v>
                </c:pt>
              </c:numCache>
            </c:numRef>
          </c:val>
          <c:smooth val="0"/>
          <c:extLst>
            <c:ext xmlns:c16="http://schemas.microsoft.com/office/drawing/2014/chart" uri="{C3380CC4-5D6E-409C-BE32-E72D297353CC}">
              <c16:uniqueId val="{00000001-1ADF-44D0-AC71-78E694448BBB}"/>
            </c:ext>
          </c:extLst>
        </c:ser>
        <c:ser>
          <c:idx val="11"/>
          <c:order val="2"/>
          <c:tx>
            <c:strRef>
              <c:f>chart1!$A$17</c:f>
              <c:strCache>
                <c:ptCount val="1"/>
                <c:pt idx="0">
                  <c:v>Sodium Benzoate</c:v>
                </c:pt>
              </c:strCache>
            </c:strRef>
          </c:tx>
          <c:spPr>
            <a:ln w="44450">
              <a:solidFill>
                <a:schemeClr val="bg2"/>
              </a:solidFill>
            </a:ln>
          </c:spPr>
          <c:marker>
            <c:symbol val="none"/>
          </c:marker>
          <c:cat>
            <c:strRef>
              <c:f>chart1!$B$5:$G$5</c:f>
              <c:strCache>
                <c:ptCount val="6"/>
                <c:pt idx="0">
                  <c:v>2015</c:v>
                </c:pt>
                <c:pt idx="1">
                  <c:v>2016</c:v>
                </c:pt>
                <c:pt idx="2">
                  <c:v>2017</c:v>
                </c:pt>
                <c:pt idx="3">
                  <c:v>2018</c:v>
                </c:pt>
                <c:pt idx="4">
                  <c:v>2019</c:v>
                </c:pt>
                <c:pt idx="5">
                  <c:v>2020</c:v>
                </c:pt>
              </c:strCache>
            </c:strRef>
          </c:cat>
          <c:val>
            <c:numRef>
              <c:f>chart1!$B$17:$G$17</c:f>
              <c:numCache>
                <c:formatCode>0.00%</c:formatCode>
                <c:ptCount val="6"/>
                <c:pt idx="0">
                  <c:v>0</c:v>
                </c:pt>
                <c:pt idx="1">
                  <c:v>0</c:v>
                </c:pt>
                <c:pt idx="2">
                  <c:v>0</c:v>
                </c:pt>
                <c:pt idx="3">
                  <c:v>0</c:v>
                </c:pt>
                <c:pt idx="4">
                  <c:v>2.5641025641025599E-2</c:v>
                </c:pt>
                <c:pt idx="5">
                  <c:v>0.2</c:v>
                </c:pt>
              </c:numCache>
            </c:numRef>
          </c:val>
          <c:smooth val="0"/>
          <c:extLst>
            <c:ext xmlns:c16="http://schemas.microsoft.com/office/drawing/2014/chart" uri="{C3380CC4-5D6E-409C-BE32-E72D297353CC}">
              <c16:uniqueId val="{00000003-1ADF-44D0-AC71-78E694448BBB}"/>
            </c:ext>
          </c:extLst>
        </c:ser>
        <c:ser>
          <c:idx val="2"/>
          <c:order val="3"/>
          <c:tx>
            <c:strRef>
              <c:f>chart1!$A$8</c:f>
              <c:strCache>
                <c:ptCount val="1"/>
                <c:pt idx="0">
                  <c:v>Lactic Acid</c:v>
                </c:pt>
              </c:strCache>
            </c:strRef>
          </c:tx>
          <c:spPr>
            <a:ln w="44450">
              <a:solidFill>
                <a:schemeClr val="accent4"/>
              </a:solidFill>
            </a:ln>
          </c:spPr>
          <c:marker>
            <c:symbol val="none"/>
          </c:marker>
          <c:cat>
            <c:strRef>
              <c:f>chart1!$B$5:$G$5</c:f>
              <c:strCache>
                <c:ptCount val="6"/>
                <c:pt idx="0">
                  <c:v>2015</c:v>
                </c:pt>
                <c:pt idx="1">
                  <c:v>2016</c:v>
                </c:pt>
                <c:pt idx="2">
                  <c:v>2017</c:v>
                </c:pt>
                <c:pt idx="3">
                  <c:v>2018</c:v>
                </c:pt>
                <c:pt idx="4">
                  <c:v>2019</c:v>
                </c:pt>
                <c:pt idx="5">
                  <c:v>2020</c:v>
                </c:pt>
              </c:strCache>
            </c:strRef>
          </c:cat>
          <c:val>
            <c:numRef>
              <c:f>chart1!$B$8:$G$8</c:f>
              <c:numCache>
                <c:formatCode>0.00%</c:formatCode>
                <c:ptCount val="6"/>
                <c:pt idx="0">
                  <c:v>0.13157894736842099</c:v>
                </c:pt>
                <c:pt idx="1">
                  <c:v>0.13725490196078399</c:v>
                </c:pt>
                <c:pt idx="2">
                  <c:v>0.22727272727272699</c:v>
                </c:pt>
                <c:pt idx="3">
                  <c:v>0.21153846153846201</c:v>
                </c:pt>
                <c:pt idx="4">
                  <c:v>0.256410256410256</c:v>
                </c:pt>
                <c:pt idx="5">
                  <c:v>6.6666666666666693E-2</c:v>
                </c:pt>
              </c:numCache>
            </c:numRef>
          </c:val>
          <c:smooth val="0"/>
          <c:extLst>
            <c:ext xmlns:c16="http://schemas.microsoft.com/office/drawing/2014/chart" uri="{C3380CC4-5D6E-409C-BE32-E72D297353CC}">
              <c16:uniqueId val="{00000002-1ADF-44D0-AC71-78E694448BBB}"/>
            </c:ext>
          </c:extLst>
        </c:ser>
        <c:ser>
          <c:idx val="3"/>
          <c:order val="4"/>
          <c:tx>
            <c:strRef>
              <c:f>chart1!$A$13</c:f>
              <c:strCache>
                <c:ptCount val="1"/>
                <c:pt idx="0">
                  <c:v>MCIT</c:v>
                </c:pt>
              </c:strCache>
            </c:strRef>
          </c:tx>
          <c:spPr>
            <a:ln w="44450">
              <a:solidFill>
                <a:schemeClr val="accent5"/>
              </a:solidFill>
            </a:ln>
          </c:spPr>
          <c:marker>
            <c:symbol val="none"/>
          </c:marker>
          <c:val>
            <c:numRef>
              <c:f>chart1!$B$13:$G$13</c:f>
              <c:numCache>
                <c:formatCode>0.00%</c:formatCode>
                <c:ptCount val="6"/>
                <c:pt idx="0">
                  <c:v>0.13157894736842099</c:v>
                </c:pt>
                <c:pt idx="1">
                  <c:v>1.9607843137254902E-2</c:v>
                </c:pt>
                <c:pt idx="2">
                  <c:v>2.27272727272727E-2</c:v>
                </c:pt>
                <c:pt idx="3">
                  <c:v>1.9230769230769201E-2</c:v>
                </c:pt>
                <c:pt idx="4">
                  <c:v>2.5641025641025599E-2</c:v>
                </c:pt>
                <c:pt idx="5">
                  <c:v>0</c:v>
                </c:pt>
              </c:numCache>
            </c:numRef>
          </c:val>
          <c:smooth val="0"/>
          <c:extLst>
            <c:ext xmlns:c16="http://schemas.microsoft.com/office/drawing/2014/chart" uri="{C3380CC4-5D6E-409C-BE32-E72D297353CC}">
              <c16:uniqueId val="{00000004-1ADF-44D0-AC71-78E694448BBB}"/>
            </c:ext>
          </c:extLst>
        </c:ser>
        <c:dLbls>
          <c:showLegendKey val="0"/>
          <c:showVal val="0"/>
          <c:showCatName val="0"/>
          <c:showSerName val="0"/>
          <c:showPercent val="0"/>
          <c:showBubbleSize val="0"/>
        </c:dLbls>
        <c:smooth val="0"/>
        <c:axId val="50010001"/>
        <c:axId val="50010002"/>
      </c:lineChart>
      <c:catAx>
        <c:axId val="50010001"/>
        <c:scaling>
          <c:orientation val="minMax"/>
        </c:scaling>
        <c:delete val="0"/>
        <c:axPos val="b"/>
        <c:numFmt formatCode="General" sourceLinked="1"/>
        <c:majorTickMark val="out"/>
        <c:minorTickMark val="none"/>
        <c:tickLblPos val="nextTo"/>
        <c:txPr>
          <a:bodyPr/>
          <a:lstStyle/>
          <a:p>
            <a:pPr>
              <a:defRPr sz="1400"/>
            </a:pPr>
            <a:endParaRPr lang="en-US"/>
          </a:p>
        </c:txPr>
        <c:crossAx val="50010002"/>
        <c:crosses val="autoZero"/>
        <c:auto val="1"/>
        <c:lblAlgn val="ctr"/>
        <c:lblOffset val="100"/>
        <c:noMultiLvlLbl val="0"/>
      </c:catAx>
      <c:valAx>
        <c:axId val="50010002"/>
        <c:scaling>
          <c:orientation val="minMax"/>
          <c:max val="0.9"/>
        </c:scaling>
        <c:delete val="0"/>
        <c:axPos val="l"/>
        <c:majorGridlines/>
        <c:numFmt formatCode="0%" sourceLinked="0"/>
        <c:majorTickMark val="out"/>
        <c:minorTickMark val="none"/>
        <c:tickLblPos val="nextTo"/>
        <c:spPr>
          <a:ln>
            <a:noFill/>
          </a:ln>
        </c:spPr>
        <c:txPr>
          <a:bodyPr/>
          <a:lstStyle/>
          <a:p>
            <a:pPr>
              <a:defRPr sz="1400"/>
            </a:pPr>
            <a:endParaRPr lang="en-US"/>
          </a:p>
        </c:txPr>
        <c:crossAx val="50010001"/>
        <c:crosses val="autoZero"/>
        <c:crossBetween val="between"/>
      </c:valAx>
    </c:plotArea>
    <c:legend>
      <c:legendPos val="r"/>
      <c:layout>
        <c:manualLayout>
          <c:xMode val="edge"/>
          <c:yMode val="edge"/>
          <c:x val="0.75885088501679043"/>
          <c:y val="0.36587083378281315"/>
          <c:w val="0.17160224055499815"/>
          <c:h val="0.52856525110479846"/>
        </c:manualLayout>
      </c:layout>
      <c:overlay val="0"/>
      <c:spPr>
        <a:solidFill>
          <a:schemeClr val="bg1"/>
        </a:solidFill>
      </c:spPr>
      <c:txPr>
        <a:bodyPr/>
        <a:lstStyle/>
        <a:p>
          <a:pPr>
            <a:defRPr sz="1600"/>
          </a:pPr>
          <a:endParaRPr lang="en-US"/>
        </a:p>
      </c:txPr>
    </c:legend>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40" b="1" dirty="0">
                <a:solidFill>
                  <a:schemeClr val="tx1"/>
                </a:solidFill>
              </a:rPr>
              <a:t>Negative Control</a:t>
            </a:r>
          </a:p>
        </c:rich>
      </c:tx>
      <c:layout>
        <c:manualLayout>
          <c:xMode val="edge"/>
          <c:yMode val="edge"/>
          <c:x val="0.32834823818773107"/>
          <c:y val="0.1234256027785230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516568487409839"/>
          <c:y val="2.7615571501554852E-2"/>
          <c:w val="0.69304455383856634"/>
          <c:h val="0.7485345004661158"/>
        </c:manualLayout>
      </c:layout>
      <c:line3DChart>
        <c:grouping val="standard"/>
        <c:varyColors val="0"/>
        <c:ser>
          <c:idx val="0"/>
          <c:order val="0"/>
          <c:tx>
            <c:strRef>
              <c:f>Sheet1!$A$2</c:f>
              <c:strCache>
                <c:ptCount val="1"/>
                <c:pt idx="0">
                  <c:v>E. coli</c:v>
                </c:pt>
              </c:strCache>
            </c:strRef>
          </c:tx>
          <c:spPr>
            <a:solidFill>
              <a:srgbClr val="7C796C"/>
            </a:solidFill>
            <a:ln w="12700">
              <a:solidFill>
                <a:schemeClr val="bg1"/>
              </a:solidFill>
            </a:ln>
            <a:effectLst/>
            <a:sp3d contourW="12700">
              <a:contourClr>
                <a:schemeClr val="bg1"/>
              </a:contourClr>
            </a:sp3d>
          </c:spPr>
          <c:cat>
            <c:strRef>
              <c:f>Sheet1!$B$1:$F$1</c:f>
              <c:strCache>
                <c:ptCount val="5"/>
                <c:pt idx="0">
                  <c:v>Inoculation</c:v>
                </c:pt>
                <c:pt idx="1">
                  <c:v>7 (2nd. Inoc.)</c:v>
                </c:pt>
                <c:pt idx="2">
                  <c:v>14</c:v>
                </c:pt>
                <c:pt idx="3">
                  <c:v>21</c:v>
                </c:pt>
                <c:pt idx="4">
                  <c:v>28</c:v>
                </c:pt>
              </c:strCache>
            </c:strRef>
          </c:cat>
          <c:val>
            <c:numRef>
              <c:f>Sheet1!$B$2:$F$2</c:f>
              <c:numCache>
                <c:formatCode>General</c:formatCode>
                <c:ptCount val="5"/>
                <c:pt idx="0">
                  <c:v>281000</c:v>
                </c:pt>
                <c:pt idx="1">
                  <c:v>10</c:v>
                </c:pt>
                <c:pt idx="2">
                  <c:v>10</c:v>
                </c:pt>
                <c:pt idx="3">
                  <c:v>10</c:v>
                </c:pt>
                <c:pt idx="4">
                  <c:v>10</c:v>
                </c:pt>
              </c:numCache>
            </c:numRef>
          </c:val>
          <c:smooth val="0"/>
          <c:extLst>
            <c:ext xmlns:c16="http://schemas.microsoft.com/office/drawing/2014/chart" uri="{C3380CC4-5D6E-409C-BE32-E72D297353CC}">
              <c16:uniqueId val="{00000002-4D6C-438A-AE32-725EF51DC846}"/>
            </c:ext>
          </c:extLst>
        </c:ser>
        <c:ser>
          <c:idx val="1"/>
          <c:order val="1"/>
          <c:tx>
            <c:strRef>
              <c:f>Sheet1!$A$3</c:f>
              <c:strCache>
                <c:ptCount val="1"/>
                <c:pt idx="0">
                  <c:v>S. aureus</c:v>
                </c:pt>
              </c:strCache>
            </c:strRef>
          </c:tx>
          <c:spPr>
            <a:solidFill>
              <a:schemeClr val="accent5"/>
            </a:solidFill>
            <a:ln w="12700">
              <a:solidFill>
                <a:schemeClr val="bg1"/>
              </a:solidFill>
            </a:ln>
            <a:effectLst/>
            <a:sp3d contourW="12700">
              <a:contourClr>
                <a:schemeClr val="bg1"/>
              </a:contourClr>
            </a:sp3d>
          </c:spPr>
          <c:cat>
            <c:strRef>
              <c:f>Sheet1!$B$1:$F$1</c:f>
              <c:strCache>
                <c:ptCount val="5"/>
                <c:pt idx="0">
                  <c:v>Inoculation</c:v>
                </c:pt>
                <c:pt idx="1">
                  <c:v>7 (2nd. Inoc.)</c:v>
                </c:pt>
                <c:pt idx="2">
                  <c:v>14</c:v>
                </c:pt>
                <c:pt idx="3">
                  <c:v>21</c:v>
                </c:pt>
                <c:pt idx="4">
                  <c:v>28</c:v>
                </c:pt>
              </c:strCache>
            </c:strRef>
          </c:cat>
          <c:val>
            <c:numRef>
              <c:f>Sheet1!$B$3:$F$3</c:f>
              <c:numCache>
                <c:formatCode>General</c:formatCode>
                <c:ptCount val="5"/>
                <c:pt idx="0">
                  <c:v>563000</c:v>
                </c:pt>
                <c:pt idx="1">
                  <c:v>10</c:v>
                </c:pt>
                <c:pt idx="2">
                  <c:v>10</c:v>
                </c:pt>
                <c:pt idx="3">
                  <c:v>10</c:v>
                </c:pt>
                <c:pt idx="4">
                  <c:v>10</c:v>
                </c:pt>
              </c:numCache>
            </c:numRef>
          </c:val>
          <c:smooth val="0"/>
          <c:extLst>
            <c:ext xmlns:c16="http://schemas.microsoft.com/office/drawing/2014/chart" uri="{C3380CC4-5D6E-409C-BE32-E72D297353CC}">
              <c16:uniqueId val="{00000003-4D6C-438A-AE32-725EF51DC846}"/>
            </c:ext>
          </c:extLst>
        </c:ser>
        <c:ser>
          <c:idx val="2"/>
          <c:order val="2"/>
          <c:tx>
            <c:strRef>
              <c:f>Sheet1!$A$4</c:f>
              <c:strCache>
                <c:ptCount val="1"/>
                <c:pt idx="0">
                  <c:v>P. aeruginosa</c:v>
                </c:pt>
              </c:strCache>
            </c:strRef>
          </c:tx>
          <c:spPr>
            <a:solidFill>
              <a:schemeClr val="accent3"/>
            </a:solidFill>
            <a:ln w="12700">
              <a:solidFill>
                <a:schemeClr val="bg1"/>
              </a:solidFill>
            </a:ln>
            <a:effectLst/>
            <a:sp3d contourW="12700">
              <a:contourClr>
                <a:schemeClr val="bg1"/>
              </a:contourClr>
            </a:sp3d>
          </c:spPr>
          <c:cat>
            <c:strRef>
              <c:f>Sheet1!$B$1:$F$1</c:f>
              <c:strCache>
                <c:ptCount val="5"/>
                <c:pt idx="0">
                  <c:v>Inoculation</c:v>
                </c:pt>
                <c:pt idx="1">
                  <c:v>7 (2nd. Inoc.)</c:v>
                </c:pt>
                <c:pt idx="2">
                  <c:v>14</c:v>
                </c:pt>
                <c:pt idx="3">
                  <c:v>21</c:v>
                </c:pt>
                <c:pt idx="4">
                  <c:v>28</c:v>
                </c:pt>
              </c:strCache>
            </c:strRef>
          </c:cat>
          <c:val>
            <c:numRef>
              <c:f>Sheet1!$B$4:$F$4</c:f>
              <c:numCache>
                <c:formatCode>General</c:formatCode>
                <c:ptCount val="5"/>
                <c:pt idx="0">
                  <c:v>219000</c:v>
                </c:pt>
                <c:pt idx="1">
                  <c:v>10</c:v>
                </c:pt>
                <c:pt idx="2">
                  <c:v>10</c:v>
                </c:pt>
                <c:pt idx="3">
                  <c:v>10</c:v>
                </c:pt>
                <c:pt idx="4">
                  <c:v>10</c:v>
                </c:pt>
              </c:numCache>
            </c:numRef>
          </c:val>
          <c:smooth val="0"/>
          <c:extLst>
            <c:ext xmlns:c16="http://schemas.microsoft.com/office/drawing/2014/chart" uri="{C3380CC4-5D6E-409C-BE32-E72D297353CC}">
              <c16:uniqueId val="{00000004-4D6C-438A-AE32-725EF51DC846}"/>
            </c:ext>
          </c:extLst>
        </c:ser>
        <c:ser>
          <c:idx val="6"/>
          <c:order val="3"/>
          <c:tx>
            <c:strRef>
              <c:f>Sheet1!$A$8</c:f>
              <c:strCache>
                <c:ptCount val="1"/>
                <c:pt idx="0">
                  <c:v>B. cepacia</c:v>
                </c:pt>
              </c:strCache>
            </c:strRef>
          </c:tx>
          <c:spPr>
            <a:solidFill>
              <a:schemeClr val="bg2"/>
            </a:solidFill>
            <a:ln w="12700">
              <a:solidFill>
                <a:schemeClr val="bg1"/>
              </a:solidFill>
            </a:ln>
            <a:effectLst/>
            <a:sp3d contourW="12700">
              <a:contourClr>
                <a:schemeClr val="bg1"/>
              </a:contourClr>
            </a:sp3d>
          </c:spPr>
          <c:cat>
            <c:strRef>
              <c:f>Sheet1!$B$1:$F$1</c:f>
              <c:strCache>
                <c:ptCount val="5"/>
                <c:pt idx="0">
                  <c:v>Inoculation</c:v>
                </c:pt>
                <c:pt idx="1">
                  <c:v>7 (2nd. Inoc.)</c:v>
                </c:pt>
                <c:pt idx="2">
                  <c:v>14</c:v>
                </c:pt>
                <c:pt idx="3">
                  <c:v>21</c:v>
                </c:pt>
                <c:pt idx="4">
                  <c:v>28</c:v>
                </c:pt>
              </c:strCache>
            </c:strRef>
          </c:cat>
          <c:val>
            <c:numRef>
              <c:f>Sheet1!$B$8:$F$8</c:f>
              <c:numCache>
                <c:formatCode>#,##0</c:formatCode>
                <c:ptCount val="5"/>
                <c:pt idx="0" formatCode="General">
                  <c:v>538000</c:v>
                </c:pt>
                <c:pt idx="1">
                  <c:v>3200</c:v>
                </c:pt>
                <c:pt idx="2" formatCode="General">
                  <c:v>10</c:v>
                </c:pt>
                <c:pt idx="3" formatCode="General">
                  <c:v>10</c:v>
                </c:pt>
                <c:pt idx="4" formatCode="General">
                  <c:v>10</c:v>
                </c:pt>
              </c:numCache>
            </c:numRef>
          </c:val>
          <c:smooth val="0"/>
          <c:extLst>
            <c:ext xmlns:c16="http://schemas.microsoft.com/office/drawing/2014/chart" uri="{C3380CC4-5D6E-409C-BE32-E72D297353CC}">
              <c16:uniqueId val="{00000000-4D6C-438A-AE32-725EF51DC846}"/>
            </c:ext>
          </c:extLst>
        </c:ser>
        <c:ser>
          <c:idx val="5"/>
          <c:order val="4"/>
          <c:tx>
            <c:strRef>
              <c:f>Sheet1!$A$7</c:f>
              <c:strCache>
                <c:ptCount val="1"/>
                <c:pt idx="0">
                  <c:v>A. aceti</c:v>
                </c:pt>
              </c:strCache>
            </c:strRef>
          </c:tx>
          <c:spPr>
            <a:solidFill>
              <a:srgbClr val="0C7EB8"/>
            </a:solidFill>
            <a:ln w="12700">
              <a:solidFill>
                <a:schemeClr val="bg1"/>
              </a:solidFill>
            </a:ln>
            <a:effectLst/>
            <a:sp3d contourW="12700">
              <a:contourClr>
                <a:schemeClr val="bg1"/>
              </a:contourClr>
            </a:sp3d>
          </c:spPr>
          <c:cat>
            <c:strRef>
              <c:f>Sheet1!$B$1:$F$1</c:f>
              <c:strCache>
                <c:ptCount val="5"/>
                <c:pt idx="0">
                  <c:v>Inoculation</c:v>
                </c:pt>
                <c:pt idx="1">
                  <c:v>7 (2nd. Inoc.)</c:v>
                </c:pt>
                <c:pt idx="2">
                  <c:v>14</c:v>
                </c:pt>
                <c:pt idx="3">
                  <c:v>21</c:v>
                </c:pt>
                <c:pt idx="4">
                  <c:v>28</c:v>
                </c:pt>
              </c:strCache>
            </c:strRef>
          </c:cat>
          <c:val>
            <c:numRef>
              <c:f>Sheet1!$B$7:$F$7</c:f>
              <c:numCache>
                <c:formatCode>General</c:formatCode>
                <c:ptCount val="5"/>
                <c:pt idx="0">
                  <c:v>236000</c:v>
                </c:pt>
                <c:pt idx="1">
                  <c:v>10</c:v>
                </c:pt>
                <c:pt idx="2">
                  <c:v>10</c:v>
                </c:pt>
                <c:pt idx="3">
                  <c:v>10</c:v>
                </c:pt>
                <c:pt idx="4">
                  <c:v>10</c:v>
                </c:pt>
              </c:numCache>
            </c:numRef>
          </c:val>
          <c:smooth val="0"/>
          <c:extLst>
            <c:ext xmlns:c16="http://schemas.microsoft.com/office/drawing/2014/chart" uri="{C3380CC4-5D6E-409C-BE32-E72D297353CC}">
              <c16:uniqueId val="{00000006-4D6C-438A-AE32-725EF51DC846}"/>
            </c:ext>
          </c:extLst>
        </c:ser>
        <c:ser>
          <c:idx val="3"/>
          <c:order val="5"/>
          <c:tx>
            <c:strRef>
              <c:f>Sheet1!$A$5</c:f>
              <c:strCache>
                <c:ptCount val="1"/>
                <c:pt idx="0">
                  <c:v>C. albicans</c:v>
                </c:pt>
              </c:strCache>
            </c:strRef>
          </c:tx>
          <c:spPr>
            <a:solidFill>
              <a:srgbClr val="B99A43"/>
            </a:solidFill>
            <a:ln w="12700">
              <a:solidFill>
                <a:schemeClr val="bg1"/>
              </a:solidFill>
            </a:ln>
            <a:effectLst/>
            <a:sp3d contourW="12700">
              <a:contourClr>
                <a:schemeClr val="bg1"/>
              </a:contourClr>
            </a:sp3d>
          </c:spPr>
          <c:cat>
            <c:strRef>
              <c:f>Sheet1!$B$1:$F$1</c:f>
              <c:strCache>
                <c:ptCount val="5"/>
                <c:pt idx="0">
                  <c:v>Inoculation</c:v>
                </c:pt>
                <c:pt idx="1">
                  <c:v>7 (2nd. Inoc.)</c:v>
                </c:pt>
                <c:pt idx="2">
                  <c:v>14</c:v>
                </c:pt>
                <c:pt idx="3">
                  <c:v>21</c:v>
                </c:pt>
                <c:pt idx="4">
                  <c:v>28</c:v>
                </c:pt>
              </c:strCache>
            </c:strRef>
          </c:cat>
          <c:val>
            <c:numRef>
              <c:f>Sheet1!$B$5:$F$5</c:f>
              <c:numCache>
                <c:formatCode>General</c:formatCode>
                <c:ptCount val="5"/>
                <c:pt idx="0">
                  <c:v>251000</c:v>
                </c:pt>
                <c:pt idx="1">
                  <c:v>10</c:v>
                </c:pt>
                <c:pt idx="2">
                  <c:v>10</c:v>
                </c:pt>
                <c:pt idx="3">
                  <c:v>10</c:v>
                </c:pt>
                <c:pt idx="4">
                  <c:v>10</c:v>
                </c:pt>
              </c:numCache>
            </c:numRef>
          </c:val>
          <c:smooth val="0"/>
          <c:extLst>
            <c:ext xmlns:c16="http://schemas.microsoft.com/office/drawing/2014/chart" uri="{C3380CC4-5D6E-409C-BE32-E72D297353CC}">
              <c16:uniqueId val="{00000005-4D6C-438A-AE32-725EF51DC846}"/>
            </c:ext>
          </c:extLst>
        </c:ser>
        <c:ser>
          <c:idx val="4"/>
          <c:order val="6"/>
          <c:tx>
            <c:strRef>
              <c:f>Sheet1!$A$6</c:f>
              <c:strCache>
                <c:ptCount val="1"/>
                <c:pt idx="0">
                  <c:v>A. brasiliensis</c:v>
                </c:pt>
              </c:strCache>
            </c:strRef>
          </c:tx>
          <c:spPr>
            <a:solidFill>
              <a:schemeClr val="accent1"/>
            </a:solidFill>
            <a:ln w="9525">
              <a:solidFill>
                <a:schemeClr val="bg1"/>
              </a:solidFill>
            </a:ln>
            <a:effectLst/>
            <a:sp3d contourW="9525">
              <a:contourClr>
                <a:schemeClr val="bg1"/>
              </a:contourClr>
            </a:sp3d>
          </c:spPr>
          <c:cat>
            <c:strRef>
              <c:f>Sheet1!$B$1:$F$1</c:f>
              <c:strCache>
                <c:ptCount val="5"/>
                <c:pt idx="0">
                  <c:v>Inoculation</c:v>
                </c:pt>
                <c:pt idx="1">
                  <c:v>7 (2nd. Inoc.)</c:v>
                </c:pt>
                <c:pt idx="2">
                  <c:v>14</c:v>
                </c:pt>
                <c:pt idx="3">
                  <c:v>21</c:v>
                </c:pt>
                <c:pt idx="4">
                  <c:v>28</c:v>
                </c:pt>
              </c:strCache>
            </c:strRef>
          </c:cat>
          <c:val>
            <c:numRef>
              <c:f>Sheet1!$B$6:$F$6</c:f>
              <c:numCache>
                <c:formatCode>General</c:formatCode>
                <c:ptCount val="5"/>
                <c:pt idx="0">
                  <c:v>230000</c:v>
                </c:pt>
                <c:pt idx="1">
                  <c:v>255</c:v>
                </c:pt>
                <c:pt idx="2" formatCode="#,##0">
                  <c:v>1005</c:v>
                </c:pt>
                <c:pt idx="3">
                  <c:v>790</c:v>
                </c:pt>
                <c:pt idx="4">
                  <c:v>200</c:v>
                </c:pt>
              </c:numCache>
            </c:numRef>
          </c:val>
          <c:smooth val="0"/>
          <c:extLst>
            <c:ext xmlns:c16="http://schemas.microsoft.com/office/drawing/2014/chart" uri="{C3380CC4-5D6E-409C-BE32-E72D297353CC}">
              <c16:uniqueId val="{00000001-4D6C-438A-AE32-725EF51DC846}"/>
            </c:ext>
          </c:extLst>
        </c:ser>
        <c:dLbls>
          <c:showLegendKey val="0"/>
          <c:showVal val="0"/>
          <c:showCatName val="0"/>
          <c:showSerName val="0"/>
          <c:showPercent val="0"/>
          <c:showBubbleSize val="0"/>
        </c:dLbls>
        <c:gapDepth val="40"/>
        <c:axId val="611313960"/>
        <c:axId val="611312976"/>
        <c:axId val="611372672"/>
      </c:line3DChart>
      <c:catAx>
        <c:axId val="611313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11312976"/>
        <c:crosses val="autoZero"/>
        <c:auto val="1"/>
        <c:lblAlgn val="ctr"/>
        <c:lblOffset val="100"/>
        <c:noMultiLvlLbl val="0"/>
      </c:catAx>
      <c:valAx>
        <c:axId val="611312976"/>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11313960"/>
        <c:crosses val="autoZero"/>
        <c:crossBetween val="between"/>
      </c:valAx>
      <c:serAx>
        <c:axId val="611372672"/>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solidFill>
                <a:latin typeface="+mn-lt"/>
                <a:ea typeface="+mn-ea"/>
                <a:cs typeface="+mn-cs"/>
              </a:defRPr>
            </a:pPr>
            <a:endParaRPr lang="en-US"/>
          </a:p>
        </c:txPr>
        <c:crossAx val="611312976"/>
        <c:crosses val="autoZero"/>
      </c:ser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40" b="1" dirty="0">
                <a:solidFill>
                  <a:schemeClr val="tx1"/>
                </a:solidFill>
              </a:rPr>
              <a:t>0.1% </a:t>
            </a:r>
            <a:r>
              <a:rPr lang="en-US" sz="1440" b="1" dirty="0" err="1">
                <a:solidFill>
                  <a:schemeClr val="tx1"/>
                </a:solidFill>
              </a:rPr>
              <a:t>Kalaguard</a:t>
            </a:r>
            <a:r>
              <a:rPr lang="en-US" sz="1440" b="1" baseline="30000" dirty="0">
                <a:solidFill>
                  <a:schemeClr val="tx1"/>
                </a:solidFill>
              </a:rPr>
              <a:t>®</a:t>
            </a:r>
            <a:r>
              <a:rPr lang="en-US" sz="1440" b="1" baseline="0" dirty="0">
                <a:solidFill>
                  <a:schemeClr val="tx1"/>
                </a:solidFill>
              </a:rPr>
              <a:t> SB</a:t>
            </a:r>
            <a:endParaRPr lang="en-US" sz="1440" b="1" dirty="0">
              <a:solidFill>
                <a:schemeClr val="tx1"/>
              </a:solidFill>
            </a:endParaRPr>
          </a:p>
        </c:rich>
      </c:tx>
      <c:layout>
        <c:manualLayout>
          <c:xMode val="edge"/>
          <c:yMode val="edge"/>
          <c:x val="0.30080516812145464"/>
          <c:y val="0.12885445420185376"/>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815932690295901"/>
          <c:y val="2.7839561399274612E-2"/>
          <c:w val="0.69718782789541212"/>
          <c:h val="0.7520754170534768"/>
        </c:manualLayout>
      </c:layout>
      <c:line3DChart>
        <c:grouping val="standard"/>
        <c:varyColors val="0"/>
        <c:ser>
          <c:idx val="0"/>
          <c:order val="0"/>
          <c:tx>
            <c:strRef>
              <c:f>Sheet1!$A$2</c:f>
              <c:strCache>
                <c:ptCount val="1"/>
                <c:pt idx="0">
                  <c:v>E. coli</c:v>
                </c:pt>
              </c:strCache>
            </c:strRef>
          </c:tx>
          <c:spPr>
            <a:solidFill>
              <a:srgbClr val="7C796C"/>
            </a:solidFill>
            <a:ln w="12700">
              <a:solidFill>
                <a:schemeClr val="bg1"/>
              </a:solidFill>
            </a:ln>
            <a:effectLst/>
            <a:sp3d contourW="12700">
              <a:contourClr>
                <a:schemeClr val="bg1"/>
              </a:contourClr>
            </a:sp3d>
          </c:spPr>
          <c:cat>
            <c:strRef>
              <c:f>Sheet1!$B$1:$F$1</c:f>
              <c:strCache>
                <c:ptCount val="5"/>
                <c:pt idx="0">
                  <c:v>Inoculation</c:v>
                </c:pt>
                <c:pt idx="1">
                  <c:v>7 (2nd. Inoc.)</c:v>
                </c:pt>
                <c:pt idx="2">
                  <c:v>14</c:v>
                </c:pt>
                <c:pt idx="3">
                  <c:v>21</c:v>
                </c:pt>
                <c:pt idx="4">
                  <c:v>28</c:v>
                </c:pt>
              </c:strCache>
            </c:strRef>
          </c:cat>
          <c:val>
            <c:numRef>
              <c:f>Sheet1!$B$2:$F$2</c:f>
              <c:numCache>
                <c:formatCode>General</c:formatCode>
                <c:ptCount val="5"/>
                <c:pt idx="0">
                  <c:v>281000</c:v>
                </c:pt>
                <c:pt idx="1">
                  <c:v>10</c:v>
                </c:pt>
                <c:pt idx="2">
                  <c:v>10</c:v>
                </c:pt>
                <c:pt idx="3">
                  <c:v>10</c:v>
                </c:pt>
                <c:pt idx="4">
                  <c:v>10</c:v>
                </c:pt>
              </c:numCache>
            </c:numRef>
          </c:val>
          <c:smooth val="0"/>
          <c:extLst>
            <c:ext xmlns:c16="http://schemas.microsoft.com/office/drawing/2014/chart" uri="{C3380CC4-5D6E-409C-BE32-E72D297353CC}">
              <c16:uniqueId val="{00000002-9A89-47F9-9DD0-378C13343293}"/>
            </c:ext>
          </c:extLst>
        </c:ser>
        <c:ser>
          <c:idx val="1"/>
          <c:order val="1"/>
          <c:tx>
            <c:strRef>
              <c:f>Sheet1!$A$3</c:f>
              <c:strCache>
                <c:ptCount val="1"/>
                <c:pt idx="0">
                  <c:v>S. aureus</c:v>
                </c:pt>
              </c:strCache>
            </c:strRef>
          </c:tx>
          <c:spPr>
            <a:solidFill>
              <a:schemeClr val="accent5"/>
            </a:solidFill>
            <a:ln w="12700">
              <a:solidFill>
                <a:schemeClr val="bg1"/>
              </a:solidFill>
            </a:ln>
            <a:effectLst/>
            <a:sp3d contourW="12700">
              <a:contourClr>
                <a:schemeClr val="bg1"/>
              </a:contourClr>
            </a:sp3d>
          </c:spPr>
          <c:cat>
            <c:strRef>
              <c:f>Sheet1!$B$1:$F$1</c:f>
              <c:strCache>
                <c:ptCount val="5"/>
                <c:pt idx="0">
                  <c:v>Inoculation</c:v>
                </c:pt>
                <c:pt idx="1">
                  <c:v>7 (2nd. Inoc.)</c:v>
                </c:pt>
                <c:pt idx="2">
                  <c:v>14</c:v>
                </c:pt>
                <c:pt idx="3">
                  <c:v>21</c:v>
                </c:pt>
                <c:pt idx="4">
                  <c:v>28</c:v>
                </c:pt>
              </c:strCache>
            </c:strRef>
          </c:cat>
          <c:val>
            <c:numRef>
              <c:f>Sheet1!$B$3:$F$3</c:f>
              <c:numCache>
                <c:formatCode>General</c:formatCode>
                <c:ptCount val="5"/>
                <c:pt idx="0">
                  <c:v>563000</c:v>
                </c:pt>
                <c:pt idx="1">
                  <c:v>10</c:v>
                </c:pt>
                <c:pt idx="2">
                  <c:v>10</c:v>
                </c:pt>
                <c:pt idx="3">
                  <c:v>10</c:v>
                </c:pt>
                <c:pt idx="4">
                  <c:v>10</c:v>
                </c:pt>
              </c:numCache>
            </c:numRef>
          </c:val>
          <c:smooth val="0"/>
          <c:extLst>
            <c:ext xmlns:c16="http://schemas.microsoft.com/office/drawing/2014/chart" uri="{C3380CC4-5D6E-409C-BE32-E72D297353CC}">
              <c16:uniqueId val="{00000003-9A89-47F9-9DD0-378C13343293}"/>
            </c:ext>
          </c:extLst>
        </c:ser>
        <c:ser>
          <c:idx val="2"/>
          <c:order val="2"/>
          <c:tx>
            <c:strRef>
              <c:f>Sheet1!$A$4</c:f>
              <c:strCache>
                <c:ptCount val="1"/>
                <c:pt idx="0">
                  <c:v>P. aeruginosa</c:v>
                </c:pt>
              </c:strCache>
            </c:strRef>
          </c:tx>
          <c:spPr>
            <a:solidFill>
              <a:srgbClr val="9F2D3D"/>
            </a:solidFill>
            <a:ln w="12700">
              <a:solidFill>
                <a:schemeClr val="bg1"/>
              </a:solidFill>
            </a:ln>
            <a:effectLst/>
            <a:sp3d contourW="12700">
              <a:contourClr>
                <a:schemeClr val="bg1"/>
              </a:contourClr>
            </a:sp3d>
          </c:spPr>
          <c:cat>
            <c:strRef>
              <c:f>Sheet1!$B$1:$F$1</c:f>
              <c:strCache>
                <c:ptCount val="5"/>
                <c:pt idx="0">
                  <c:v>Inoculation</c:v>
                </c:pt>
                <c:pt idx="1">
                  <c:v>7 (2nd. Inoc.)</c:v>
                </c:pt>
                <c:pt idx="2">
                  <c:v>14</c:v>
                </c:pt>
                <c:pt idx="3">
                  <c:v>21</c:v>
                </c:pt>
                <c:pt idx="4">
                  <c:v>28</c:v>
                </c:pt>
              </c:strCache>
            </c:strRef>
          </c:cat>
          <c:val>
            <c:numRef>
              <c:f>Sheet1!$B$4:$F$4</c:f>
              <c:numCache>
                <c:formatCode>General</c:formatCode>
                <c:ptCount val="5"/>
                <c:pt idx="0">
                  <c:v>219000</c:v>
                </c:pt>
                <c:pt idx="1">
                  <c:v>10</c:v>
                </c:pt>
                <c:pt idx="2">
                  <c:v>10</c:v>
                </c:pt>
                <c:pt idx="3">
                  <c:v>10</c:v>
                </c:pt>
                <c:pt idx="4">
                  <c:v>10</c:v>
                </c:pt>
              </c:numCache>
            </c:numRef>
          </c:val>
          <c:smooth val="0"/>
          <c:extLst>
            <c:ext xmlns:c16="http://schemas.microsoft.com/office/drawing/2014/chart" uri="{C3380CC4-5D6E-409C-BE32-E72D297353CC}">
              <c16:uniqueId val="{00000004-9A89-47F9-9DD0-378C13343293}"/>
            </c:ext>
          </c:extLst>
        </c:ser>
        <c:ser>
          <c:idx val="6"/>
          <c:order val="3"/>
          <c:tx>
            <c:strRef>
              <c:f>Sheet1!$A$8</c:f>
              <c:strCache>
                <c:ptCount val="1"/>
                <c:pt idx="0">
                  <c:v>B. cepacia</c:v>
                </c:pt>
              </c:strCache>
            </c:strRef>
          </c:tx>
          <c:spPr>
            <a:solidFill>
              <a:schemeClr val="bg2"/>
            </a:solidFill>
            <a:ln w="12700">
              <a:solidFill>
                <a:schemeClr val="bg1"/>
              </a:solidFill>
            </a:ln>
            <a:effectLst/>
            <a:sp3d contourW="12700">
              <a:contourClr>
                <a:schemeClr val="bg1"/>
              </a:contourClr>
            </a:sp3d>
          </c:spPr>
          <c:cat>
            <c:strRef>
              <c:f>Sheet1!$B$1:$F$1</c:f>
              <c:strCache>
                <c:ptCount val="5"/>
                <c:pt idx="0">
                  <c:v>Inoculation</c:v>
                </c:pt>
                <c:pt idx="1">
                  <c:v>7 (2nd. Inoc.)</c:v>
                </c:pt>
                <c:pt idx="2">
                  <c:v>14</c:v>
                </c:pt>
                <c:pt idx="3">
                  <c:v>21</c:v>
                </c:pt>
                <c:pt idx="4">
                  <c:v>28</c:v>
                </c:pt>
              </c:strCache>
            </c:strRef>
          </c:cat>
          <c:val>
            <c:numRef>
              <c:f>Sheet1!$B$8:$F$8</c:f>
              <c:numCache>
                <c:formatCode>General</c:formatCode>
                <c:ptCount val="5"/>
                <c:pt idx="0">
                  <c:v>538000</c:v>
                </c:pt>
                <c:pt idx="1">
                  <c:v>10</c:v>
                </c:pt>
                <c:pt idx="2">
                  <c:v>10</c:v>
                </c:pt>
                <c:pt idx="3">
                  <c:v>10</c:v>
                </c:pt>
                <c:pt idx="4">
                  <c:v>10</c:v>
                </c:pt>
              </c:numCache>
            </c:numRef>
          </c:val>
          <c:smooth val="0"/>
          <c:extLst>
            <c:ext xmlns:c16="http://schemas.microsoft.com/office/drawing/2014/chart" uri="{C3380CC4-5D6E-409C-BE32-E72D297353CC}">
              <c16:uniqueId val="{00000000-9A89-47F9-9DD0-378C13343293}"/>
            </c:ext>
          </c:extLst>
        </c:ser>
        <c:ser>
          <c:idx val="5"/>
          <c:order val="4"/>
          <c:tx>
            <c:strRef>
              <c:f>Sheet1!$A$7</c:f>
              <c:strCache>
                <c:ptCount val="1"/>
                <c:pt idx="0">
                  <c:v>A. aceti</c:v>
                </c:pt>
              </c:strCache>
            </c:strRef>
          </c:tx>
          <c:spPr>
            <a:solidFill>
              <a:srgbClr val="0C7EB8"/>
            </a:solidFill>
            <a:ln w="12700">
              <a:solidFill>
                <a:schemeClr val="bg1"/>
              </a:solidFill>
            </a:ln>
            <a:effectLst/>
            <a:sp3d contourW="12700">
              <a:contourClr>
                <a:schemeClr val="bg1"/>
              </a:contourClr>
            </a:sp3d>
          </c:spPr>
          <c:cat>
            <c:strRef>
              <c:f>Sheet1!$B$1:$F$1</c:f>
              <c:strCache>
                <c:ptCount val="5"/>
                <c:pt idx="0">
                  <c:v>Inoculation</c:v>
                </c:pt>
                <c:pt idx="1">
                  <c:v>7 (2nd. Inoc.)</c:v>
                </c:pt>
                <c:pt idx="2">
                  <c:v>14</c:v>
                </c:pt>
                <c:pt idx="3">
                  <c:v>21</c:v>
                </c:pt>
                <c:pt idx="4">
                  <c:v>28</c:v>
                </c:pt>
              </c:strCache>
            </c:strRef>
          </c:cat>
          <c:val>
            <c:numRef>
              <c:f>Sheet1!$B$7:$F$7</c:f>
              <c:numCache>
                <c:formatCode>General</c:formatCode>
                <c:ptCount val="5"/>
                <c:pt idx="0">
                  <c:v>236000</c:v>
                </c:pt>
                <c:pt idx="1">
                  <c:v>10</c:v>
                </c:pt>
                <c:pt idx="2">
                  <c:v>10</c:v>
                </c:pt>
                <c:pt idx="3">
                  <c:v>10</c:v>
                </c:pt>
                <c:pt idx="4">
                  <c:v>10</c:v>
                </c:pt>
              </c:numCache>
            </c:numRef>
          </c:val>
          <c:smooth val="0"/>
          <c:extLst>
            <c:ext xmlns:c16="http://schemas.microsoft.com/office/drawing/2014/chart" uri="{C3380CC4-5D6E-409C-BE32-E72D297353CC}">
              <c16:uniqueId val="{00000006-9A89-47F9-9DD0-378C13343293}"/>
            </c:ext>
          </c:extLst>
        </c:ser>
        <c:ser>
          <c:idx val="3"/>
          <c:order val="5"/>
          <c:tx>
            <c:strRef>
              <c:f>Sheet1!$A$5</c:f>
              <c:strCache>
                <c:ptCount val="1"/>
                <c:pt idx="0">
                  <c:v>C. albicans</c:v>
                </c:pt>
              </c:strCache>
            </c:strRef>
          </c:tx>
          <c:spPr>
            <a:solidFill>
              <a:srgbClr val="B99A43"/>
            </a:solidFill>
            <a:ln w="12700">
              <a:solidFill>
                <a:schemeClr val="bg1"/>
              </a:solidFill>
            </a:ln>
            <a:effectLst/>
            <a:sp3d contourW="12700">
              <a:contourClr>
                <a:schemeClr val="bg1"/>
              </a:contourClr>
            </a:sp3d>
          </c:spPr>
          <c:cat>
            <c:strRef>
              <c:f>Sheet1!$B$1:$F$1</c:f>
              <c:strCache>
                <c:ptCount val="5"/>
                <c:pt idx="0">
                  <c:v>Inoculation</c:v>
                </c:pt>
                <c:pt idx="1">
                  <c:v>7 (2nd. Inoc.)</c:v>
                </c:pt>
                <c:pt idx="2">
                  <c:v>14</c:v>
                </c:pt>
                <c:pt idx="3">
                  <c:v>21</c:v>
                </c:pt>
                <c:pt idx="4">
                  <c:v>28</c:v>
                </c:pt>
              </c:strCache>
            </c:strRef>
          </c:cat>
          <c:val>
            <c:numRef>
              <c:f>Sheet1!$B$5:$F$5</c:f>
              <c:numCache>
                <c:formatCode>General</c:formatCode>
                <c:ptCount val="5"/>
                <c:pt idx="0">
                  <c:v>251000</c:v>
                </c:pt>
                <c:pt idx="1">
                  <c:v>10</c:v>
                </c:pt>
                <c:pt idx="2">
                  <c:v>10</c:v>
                </c:pt>
                <c:pt idx="3">
                  <c:v>10</c:v>
                </c:pt>
                <c:pt idx="4">
                  <c:v>10</c:v>
                </c:pt>
              </c:numCache>
            </c:numRef>
          </c:val>
          <c:smooth val="0"/>
          <c:extLst>
            <c:ext xmlns:c16="http://schemas.microsoft.com/office/drawing/2014/chart" uri="{C3380CC4-5D6E-409C-BE32-E72D297353CC}">
              <c16:uniqueId val="{00000005-9A89-47F9-9DD0-378C13343293}"/>
            </c:ext>
          </c:extLst>
        </c:ser>
        <c:ser>
          <c:idx val="4"/>
          <c:order val="6"/>
          <c:tx>
            <c:strRef>
              <c:f>Sheet1!$A$6</c:f>
              <c:strCache>
                <c:ptCount val="1"/>
                <c:pt idx="0">
                  <c:v>A. brasiliensis</c:v>
                </c:pt>
              </c:strCache>
            </c:strRef>
          </c:tx>
          <c:spPr>
            <a:solidFill>
              <a:schemeClr val="accent1"/>
            </a:solidFill>
            <a:ln w="9525">
              <a:solidFill>
                <a:schemeClr val="bg1"/>
              </a:solidFill>
            </a:ln>
            <a:effectLst/>
            <a:sp3d contourW="9525">
              <a:contourClr>
                <a:schemeClr val="bg1"/>
              </a:contourClr>
            </a:sp3d>
          </c:spPr>
          <c:cat>
            <c:strRef>
              <c:f>Sheet1!$B$1:$F$1</c:f>
              <c:strCache>
                <c:ptCount val="5"/>
                <c:pt idx="0">
                  <c:v>Inoculation</c:v>
                </c:pt>
                <c:pt idx="1">
                  <c:v>7 (2nd. Inoc.)</c:v>
                </c:pt>
                <c:pt idx="2">
                  <c:v>14</c:v>
                </c:pt>
                <c:pt idx="3">
                  <c:v>21</c:v>
                </c:pt>
                <c:pt idx="4">
                  <c:v>28</c:v>
                </c:pt>
              </c:strCache>
            </c:strRef>
          </c:cat>
          <c:val>
            <c:numRef>
              <c:f>Sheet1!$B$6:$F$6</c:f>
              <c:numCache>
                <c:formatCode>General</c:formatCode>
                <c:ptCount val="5"/>
                <c:pt idx="0">
                  <c:v>230000</c:v>
                </c:pt>
                <c:pt idx="1">
                  <c:v>10</c:v>
                </c:pt>
                <c:pt idx="2">
                  <c:v>10</c:v>
                </c:pt>
                <c:pt idx="3">
                  <c:v>10</c:v>
                </c:pt>
                <c:pt idx="4">
                  <c:v>10</c:v>
                </c:pt>
              </c:numCache>
            </c:numRef>
          </c:val>
          <c:smooth val="0"/>
          <c:extLst>
            <c:ext xmlns:c16="http://schemas.microsoft.com/office/drawing/2014/chart" uri="{C3380CC4-5D6E-409C-BE32-E72D297353CC}">
              <c16:uniqueId val="{00000001-9A89-47F9-9DD0-378C13343293}"/>
            </c:ext>
          </c:extLst>
        </c:ser>
        <c:dLbls>
          <c:showLegendKey val="0"/>
          <c:showVal val="0"/>
          <c:showCatName val="0"/>
          <c:showSerName val="0"/>
          <c:showPercent val="0"/>
          <c:showBubbleSize val="0"/>
        </c:dLbls>
        <c:gapDepth val="40"/>
        <c:axId val="611313960"/>
        <c:axId val="611312976"/>
        <c:axId val="611372672"/>
      </c:line3DChart>
      <c:catAx>
        <c:axId val="611313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11312976"/>
        <c:crosses val="autoZero"/>
        <c:auto val="1"/>
        <c:lblAlgn val="ctr"/>
        <c:lblOffset val="100"/>
        <c:noMultiLvlLbl val="0"/>
      </c:catAx>
      <c:valAx>
        <c:axId val="611312976"/>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11313960"/>
        <c:crosses val="autoZero"/>
        <c:crossBetween val="between"/>
      </c:valAx>
      <c:serAx>
        <c:axId val="611372672"/>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solidFill>
                <a:latin typeface="+mn-lt"/>
                <a:ea typeface="+mn-ea"/>
                <a:cs typeface="+mn-cs"/>
              </a:defRPr>
            </a:pPr>
            <a:endParaRPr lang="en-US"/>
          </a:p>
        </c:txPr>
        <c:crossAx val="611312976"/>
        <c:crosses val="autoZero"/>
      </c:ser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a:t>0.5% </a:t>
            </a:r>
            <a:r>
              <a:rPr lang="en-US" sz="1600" b="1" dirty="0" err="1"/>
              <a:t>Kalaguard</a:t>
            </a:r>
            <a:r>
              <a:rPr lang="en-US" sz="1600" b="1" dirty="0"/>
              <a:t> SB, pH 4.5</a:t>
            </a:r>
          </a:p>
        </c:rich>
      </c:tx>
      <c:layout>
        <c:manualLayout>
          <c:xMode val="edge"/>
          <c:yMode val="edge"/>
          <c:x val="0.30612678230072349"/>
          <c:y val="2.0547489874903884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Dishwash!$F$87</c:f>
              <c:strCache>
                <c:ptCount val="1"/>
                <c:pt idx="0">
                  <c:v>E. coli</c:v>
                </c:pt>
              </c:strCache>
            </c:strRef>
          </c:tx>
          <c:spPr>
            <a:solidFill>
              <a:schemeClr val="accent6"/>
            </a:solidFill>
            <a:ln w="3175">
              <a:solidFill>
                <a:schemeClr val="bg1"/>
              </a:solidFill>
            </a:ln>
            <a:effectLst/>
            <a:sp3d contourW="3175">
              <a:contourClr>
                <a:schemeClr val="bg1"/>
              </a:contourClr>
            </a:sp3d>
          </c:spPr>
          <c:cat>
            <c:numRef>
              <c:f>Dishwash!$E$88:$E$92</c:f>
              <c:numCache>
                <c:formatCode>General</c:formatCode>
                <c:ptCount val="5"/>
                <c:pt idx="0">
                  <c:v>0</c:v>
                </c:pt>
                <c:pt idx="1">
                  <c:v>2</c:v>
                </c:pt>
                <c:pt idx="2">
                  <c:v>7</c:v>
                </c:pt>
                <c:pt idx="3">
                  <c:v>14</c:v>
                </c:pt>
                <c:pt idx="4">
                  <c:v>28</c:v>
                </c:pt>
              </c:numCache>
            </c:numRef>
          </c:cat>
          <c:val>
            <c:numRef>
              <c:f>Dishwash!$F$88:$F$92</c:f>
              <c:numCache>
                <c:formatCode>#,##0</c:formatCode>
                <c:ptCount val="5"/>
                <c:pt idx="0">
                  <c:v>19000</c:v>
                </c:pt>
                <c:pt idx="1">
                  <c:v>1</c:v>
                </c:pt>
                <c:pt idx="2">
                  <c:v>1</c:v>
                </c:pt>
                <c:pt idx="3">
                  <c:v>1</c:v>
                </c:pt>
                <c:pt idx="4">
                  <c:v>1</c:v>
                </c:pt>
              </c:numCache>
            </c:numRef>
          </c:val>
          <c:smooth val="0"/>
          <c:extLst>
            <c:ext xmlns:c16="http://schemas.microsoft.com/office/drawing/2014/chart" uri="{C3380CC4-5D6E-409C-BE32-E72D297353CC}">
              <c16:uniqueId val="{00000000-B824-45C6-A664-294974EC8637}"/>
            </c:ext>
          </c:extLst>
        </c:ser>
        <c:ser>
          <c:idx val="1"/>
          <c:order val="1"/>
          <c:tx>
            <c:strRef>
              <c:f>Dishwash!$G$87</c:f>
              <c:strCache>
                <c:ptCount val="1"/>
                <c:pt idx="0">
                  <c:v>S. aureus</c:v>
                </c:pt>
              </c:strCache>
            </c:strRef>
          </c:tx>
          <c:spPr>
            <a:solidFill>
              <a:schemeClr val="accent5"/>
            </a:solidFill>
            <a:ln w="3175">
              <a:solidFill>
                <a:schemeClr val="bg1"/>
              </a:solidFill>
            </a:ln>
            <a:effectLst/>
            <a:sp3d contourW="3175">
              <a:contourClr>
                <a:schemeClr val="bg1"/>
              </a:contourClr>
            </a:sp3d>
          </c:spPr>
          <c:cat>
            <c:numRef>
              <c:f>Dishwash!$E$88:$E$92</c:f>
              <c:numCache>
                <c:formatCode>General</c:formatCode>
                <c:ptCount val="5"/>
                <c:pt idx="0">
                  <c:v>0</c:v>
                </c:pt>
                <c:pt idx="1">
                  <c:v>2</c:v>
                </c:pt>
                <c:pt idx="2">
                  <c:v>7</c:v>
                </c:pt>
                <c:pt idx="3">
                  <c:v>14</c:v>
                </c:pt>
                <c:pt idx="4">
                  <c:v>28</c:v>
                </c:pt>
              </c:numCache>
            </c:numRef>
          </c:cat>
          <c:val>
            <c:numRef>
              <c:f>Dishwash!$G$88:$G$92</c:f>
              <c:numCache>
                <c:formatCode>#,##0</c:formatCode>
                <c:ptCount val="5"/>
                <c:pt idx="0">
                  <c:v>100</c:v>
                </c:pt>
                <c:pt idx="1">
                  <c:v>1</c:v>
                </c:pt>
                <c:pt idx="2">
                  <c:v>1</c:v>
                </c:pt>
                <c:pt idx="3">
                  <c:v>1</c:v>
                </c:pt>
                <c:pt idx="4">
                  <c:v>1</c:v>
                </c:pt>
              </c:numCache>
            </c:numRef>
          </c:val>
          <c:smooth val="0"/>
          <c:extLst>
            <c:ext xmlns:c16="http://schemas.microsoft.com/office/drawing/2014/chart" uri="{C3380CC4-5D6E-409C-BE32-E72D297353CC}">
              <c16:uniqueId val="{00000001-B824-45C6-A664-294974EC8637}"/>
            </c:ext>
          </c:extLst>
        </c:ser>
        <c:ser>
          <c:idx val="2"/>
          <c:order val="2"/>
          <c:tx>
            <c:strRef>
              <c:f>Dishwash!$H$87</c:f>
              <c:strCache>
                <c:ptCount val="1"/>
                <c:pt idx="0">
                  <c:v>P. aeruginosa</c:v>
                </c:pt>
              </c:strCache>
            </c:strRef>
          </c:tx>
          <c:spPr>
            <a:solidFill>
              <a:schemeClr val="accent3"/>
            </a:solidFill>
            <a:ln w="3175">
              <a:solidFill>
                <a:schemeClr val="bg1"/>
              </a:solidFill>
            </a:ln>
            <a:effectLst/>
            <a:sp3d contourW="3175">
              <a:contourClr>
                <a:schemeClr val="bg1"/>
              </a:contourClr>
            </a:sp3d>
          </c:spPr>
          <c:cat>
            <c:numRef>
              <c:f>Dishwash!$E$88:$E$92</c:f>
              <c:numCache>
                <c:formatCode>General</c:formatCode>
                <c:ptCount val="5"/>
                <c:pt idx="0">
                  <c:v>0</c:v>
                </c:pt>
                <c:pt idx="1">
                  <c:v>2</c:v>
                </c:pt>
                <c:pt idx="2">
                  <c:v>7</c:v>
                </c:pt>
                <c:pt idx="3">
                  <c:v>14</c:v>
                </c:pt>
                <c:pt idx="4">
                  <c:v>28</c:v>
                </c:pt>
              </c:numCache>
            </c:numRef>
          </c:cat>
          <c:val>
            <c:numRef>
              <c:f>Dishwash!$H$88:$H$92</c:f>
              <c:numCache>
                <c:formatCode>#,##0</c:formatCode>
                <c:ptCount val="5"/>
                <c:pt idx="0">
                  <c:v>15000</c:v>
                </c:pt>
                <c:pt idx="1">
                  <c:v>1</c:v>
                </c:pt>
                <c:pt idx="2">
                  <c:v>1</c:v>
                </c:pt>
                <c:pt idx="3">
                  <c:v>1</c:v>
                </c:pt>
                <c:pt idx="4">
                  <c:v>1</c:v>
                </c:pt>
              </c:numCache>
            </c:numRef>
          </c:val>
          <c:smooth val="0"/>
          <c:extLst>
            <c:ext xmlns:c16="http://schemas.microsoft.com/office/drawing/2014/chart" uri="{C3380CC4-5D6E-409C-BE32-E72D297353CC}">
              <c16:uniqueId val="{00000002-B824-45C6-A664-294974EC8637}"/>
            </c:ext>
          </c:extLst>
        </c:ser>
        <c:ser>
          <c:idx val="3"/>
          <c:order val="3"/>
          <c:tx>
            <c:strRef>
              <c:f>Dishwash!$I$87</c:f>
              <c:strCache>
                <c:ptCount val="1"/>
                <c:pt idx="0">
                  <c:v>C. albicans</c:v>
                </c:pt>
              </c:strCache>
            </c:strRef>
          </c:tx>
          <c:spPr>
            <a:solidFill>
              <a:schemeClr val="accent4"/>
            </a:solidFill>
            <a:ln w="3175">
              <a:solidFill>
                <a:schemeClr val="bg1"/>
              </a:solidFill>
            </a:ln>
            <a:effectLst/>
            <a:sp3d contourW="3175">
              <a:contourClr>
                <a:schemeClr val="bg1"/>
              </a:contourClr>
            </a:sp3d>
          </c:spPr>
          <c:cat>
            <c:numRef>
              <c:f>Dishwash!$E$88:$E$92</c:f>
              <c:numCache>
                <c:formatCode>General</c:formatCode>
                <c:ptCount val="5"/>
                <c:pt idx="0">
                  <c:v>0</c:v>
                </c:pt>
                <c:pt idx="1">
                  <c:v>2</c:v>
                </c:pt>
                <c:pt idx="2">
                  <c:v>7</c:v>
                </c:pt>
                <c:pt idx="3">
                  <c:v>14</c:v>
                </c:pt>
                <c:pt idx="4">
                  <c:v>28</c:v>
                </c:pt>
              </c:numCache>
            </c:numRef>
          </c:cat>
          <c:val>
            <c:numRef>
              <c:f>Dishwash!$I$88:$I$92</c:f>
              <c:numCache>
                <c:formatCode>#,##0</c:formatCode>
                <c:ptCount val="5"/>
                <c:pt idx="0">
                  <c:v>48000</c:v>
                </c:pt>
                <c:pt idx="1">
                  <c:v>1</c:v>
                </c:pt>
                <c:pt idx="2">
                  <c:v>1</c:v>
                </c:pt>
                <c:pt idx="3">
                  <c:v>1</c:v>
                </c:pt>
                <c:pt idx="4">
                  <c:v>1</c:v>
                </c:pt>
              </c:numCache>
            </c:numRef>
          </c:val>
          <c:smooth val="0"/>
          <c:extLst>
            <c:ext xmlns:c16="http://schemas.microsoft.com/office/drawing/2014/chart" uri="{C3380CC4-5D6E-409C-BE32-E72D297353CC}">
              <c16:uniqueId val="{00000003-B824-45C6-A664-294974EC8637}"/>
            </c:ext>
          </c:extLst>
        </c:ser>
        <c:ser>
          <c:idx val="4"/>
          <c:order val="4"/>
          <c:tx>
            <c:strRef>
              <c:f>Dishwash!$J$87</c:f>
              <c:strCache>
                <c:ptCount val="1"/>
                <c:pt idx="0">
                  <c:v>A. brasiliensis</c:v>
                </c:pt>
              </c:strCache>
            </c:strRef>
          </c:tx>
          <c:spPr>
            <a:solidFill>
              <a:schemeClr val="accent1"/>
            </a:solidFill>
            <a:ln w="3175">
              <a:solidFill>
                <a:schemeClr val="bg1"/>
              </a:solidFill>
            </a:ln>
            <a:effectLst/>
            <a:sp3d contourW="3175">
              <a:contourClr>
                <a:schemeClr val="bg1"/>
              </a:contourClr>
            </a:sp3d>
          </c:spPr>
          <c:cat>
            <c:numRef>
              <c:f>Dishwash!$E$88:$E$92</c:f>
              <c:numCache>
                <c:formatCode>General</c:formatCode>
                <c:ptCount val="5"/>
                <c:pt idx="0">
                  <c:v>0</c:v>
                </c:pt>
                <c:pt idx="1">
                  <c:v>2</c:v>
                </c:pt>
                <c:pt idx="2">
                  <c:v>7</c:v>
                </c:pt>
                <c:pt idx="3">
                  <c:v>14</c:v>
                </c:pt>
                <c:pt idx="4">
                  <c:v>28</c:v>
                </c:pt>
              </c:numCache>
            </c:numRef>
          </c:cat>
          <c:val>
            <c:numRef>
              <c:f>Dishwash!$J$88:$J$92</c:f>
              <c:numCache>
                <c:formatCode>#,##0</c:formatCode>
                <c:ptCount val="5"/>
                <c:pt idx="0">
                  <c:v>440000</c:v>
                </c:pt>
                <c:pt idx="1">
                  <c:v>80000</c:v>
                </c:pt>
                <c:pt idx="2">
                  <c:v>2000</c:v>
                </c:pt>
                <c:pt idx="3">
                  <c:v>1</c:v>
                </c:pt>
                <c:pt idx="4">
                  <c:v>1</c:v>
                </c:pt>
              </c:numCache>
            </c:numRef>
          </c:val>
          <c:smooth val="0"/>
          <c:extLst>
            <c:ext xmlns:c16="http://schemas.microsoft.com/office/drawing/2014/chart" uri="{C3380CC4-5D6E-409C-BE32-E72D297353CC}">
              <c16:uniqueId val="{00000004-B824-45C6-A664-294974EC8637}"/>
            </c:ext>
          </c:extLst>
        </c:ser>
        <c:dLbls>
          <c:showLegendKey val="0"/>
          <c:showVal val="0"/>
          <c:showCatName val="0"/>
          <c:showSerName val="0"/>
          <c:showPercent val="0"/>
          <c:showBubbleSize val="0"/>
        </c:dLbls>
        <c:gapDepth val="50"/>
        <c:axId val="644612808"/>
        <c:axId val="644613136"/>
        <c:axId val="570147800"/>
      </c:line3DChart>
      <c:catAx>
        <c:axId val="64461280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t>Day</a:t>
                </a:r>
              </a:p>
            </c:rich>
          </c:tx>
          <c:layout>
            <c:manualLayout>
              <c:xMode val="edge"/>
              <c:yMode val="edge"/>
              <c:x val="0.41827167360771295"/>
              <c:y val="0.8772476101142918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44613136"/>
        <c:crosses val="autoZero"/>
        <c:auto val="1"/>
        <c:lblAlgn val="ctr"/>
        <c:lblOffset val="100"/>
        <c:noMultiLvlLbl val="0"/>
      </c:catAx>
      <c:valAx>
        <c:axId val="644613136"/>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t>CFU</a:t>
                </a:r>
              </a:p>
            </c:rich>
          </c:tx>
          <c:layout>
            <c:manualLayout>
              <c:xMode val="edge"/>
              <c:yMode val="edge"/>
              <c:x val="9.2529649848712633E-2"/>
              <c:y val="0.4193789613691458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44612808"/>
        <c:crosses val="autoZero"/>
        <c:crossBetween val="between"/>
      </c:valAx>
      <c:serAx>
        <c:axId val="570147800"/>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1" u="none" strike="noStrike" kern="1200" baseline="0">
                <a:solidFill>
                  <a:schemeClr val="tx1"/>
                </a:solidFill>
                <a:latin typeface="+mn-lt"/>
                <a:ea typeface="+mn-ea"/>
                <a:cs typeface="+mn-cs"/>
              </a:defRPr>
            </a:pPr>
            <a:endParaRPr lang="en-US"/>
          </a:p>
        </c:txPr>
        <c:crossAx val="644613136"/>
        <c:crosses val="autoZero"/>
      </c:ser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Negative Control, pH 4.5</a:t>
            </a:r>
          </a:p>
        </c:rich>
      </c:tx>
      <c:layout>
        <c:manualLayout>
          <c:xMode val="edge"/>
          <c:yMode val="edge"/>
          <c:x val="0.27211411042392158"/>
          <c:y val="0.11633158859878467"/>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895158080316653"/>
          <c:y val="2.2726152012779881E-2"/>
          <c:w val="0.65119607831173298"/>
          <c:h val="0.88605462269045254"/>
        </c:manualLayout>
      </c:layout>
      <c:line3DChart>
        <c:grouping val="standard"/>
        <c:varyColors val="0"/>
        <c:ser>
          <c:idx val="0"/>
          <c:order val="0"/>
          <c:tx>
            <c:strRef>
              <c:f>Dishwash!$R$87</c:f>
              <c:strCache>
                <c:ptCount val="1"/>
                <c:pt idx="0">
                  <c:v>E. coli</c:v>
                </c:pt>
              </c:strCache>
            </c:strRef>
          </c:tx>
          <c:spPr>
            <a:solidFill>
              <a:schemeClr val="accent6"/>
            </a:solidFill>
            <a:ln w="3175">
              <a:solidFill>
                <a:schemeClr val="bg1"/>
              </a:solidFill>
            </a:ln>
            <a:effectLst/>
            <a:sp3d contourW="3175">
              <a:contourClr>
                <a:schemeClr val="bg1"/>
              </a:contourClr>
            </a:sp3d>
          </c:spPr>
          <c:cat>
            <c:numRef>
              <c:f>Dishwash!$Q$88:$Q$92</c:f>
              <c:numCache>
                <c:formatCode>General</c:formatCode>
                <c:ptCount val="5"/>
                <c:pt idx="0">
                  <c:v>0</c:v>
                </c:pt>
                <c:pt idx="1">
                  <c:v>2</c:v>
                </c:pt>
                <c:pt idx="2">
                  <c:v>7</c:v>
                </c:pt>
                <c:pt idx="3">
                  <c:v>14</c:v>
                </c:pt>
                <c:pt idx="4">
                  <c:v>28</c:v>
                </c:pt>
              </c:numCache>
            </c:numRef>
          </c:cat>
          <c:val>
            <c:numRef>
              <c:f>Dishwash!$R$88:$R$92</c:f>
              <c:numCache>
                <c:formatCode>#,##0</c:formatCode>
                <c:ptCount val="5"/>
                <c:pt idx="0">
                  <c:v>104000</c:v>
                </c:pt>
                <c:pt idx="1">
                  <c:v>5000</c:v>
                </c:pt>
                <c:pt idx="2">
                  <c:v>1</c:v>
                </c:pt>
                <c:pt idx="3">
                  <c:v>1</c:v>
                </c:pt>
                <c:pt idx="4">
                  <c:v>1</c:v>
                </c:pt>
              </c:numCache>
            </c:numRef>
          </c:val>
          <c:smooth val="0"/>
          <c:extLst>
            <c:ext xmlns:c16="http://schemas.microsoft.com/office/drawing/2014/chart" uri="{C3380CC4-5D6E-409C-BE32-E72D297353CC}">
              <c16:uniqueId val="{00000000-8387-4D70-B867-A173E85D029F}"/>
            </c:ext>
          </c:extLst>
        </c:ser>
        <c:ser>
          <c:idx val="1"/>
          <c:order val="1"/>
          <c:tx>
            <c:strRef>
              <c:f>Dishwash!$S$87</c:f>
              <c:strCache>
                <c:ptCount val="1"/>
                <c:pt idx="0">
                  <c:v>S. aureus</c:v>
                </c:pt>
              </c:strCache>
            </c:strRef>
          </c:tx>
          <c:spPr>
            <a:solidFill>
              <a:schemeClr val="accent5"/>
            </a:solidFill>
            <a:ln w="3175">
              <a:solidFill>
                <a:schemeClr val="bg1"/>
              </a:solidFill>
            </a:ln>
            <a:effectLst/>
            <a:sp3d contourW="3175">
              <a:contourClr>
                <a:schemeClr val="bg1"/>
              </a:contourClr>
            </a:sp3d>
          </c:spPr>
          <c:cat>
            <c:numRef>
              <c:f>Dishwash!$Q$88:$Q$92</c:f>
              <c:numCache>
                <c:formatCode>General</c:formatCode>
                <c:ptCount val="5"/>
                <c:pt idx="0">
                  <c:v>0</c:v>
                </c:pt>
                <c:pt idx="1">
                  <c:v>2</c:v>
                </c:pt>
                <c:pt idx="2">
                  <c:v>7</c:v>
                </c:pt>
                <c:pt idx="3">
                  <c:v>14</c:v>
                </c:pt>
                <c:pt idx="4">
                  <c:v>28</c:v>
                </c:pt>
              </c:numCache>
            </c:numRef>
          </c:cat>
          <c:val>
            <c:numRef>
              <c:f>Dishwash!$S$88:$S$92</c:f>
              <c:numCache>
                <c:formatCode>#,##0</c:formatCode>
                <c:ptCount val="5"/>
                <c:pt idx="0">
                  <c:v>52000</c:v>
                </c:pt>
                <c:pt idx="1">
                  <c:v>1</c:v>
                </c:pt>
                <c:pt idx="2">
                  <c:v>1</c:v>
                </c:pt>
                <c:pt idx="3">
                  <c:v>1</c:v>
                </c:pt>
                <c:pt idx="4">
                  <c:v>1</c:v>
                </c:pt>
              </c:numCache>
            </c:numRef>
          </c:val>
          <c:smooth val="0"/>
          <c:extLst>
            <c:ext xmlns:c16="http://schemas.microsoft.com/office/drawing/2014/chart" uri="{C3380CC4-5D6E-409C-BE32-E72D297353CC}">
              <c16:uniqueId val="{00000001-8387-4D70-B867-A173E85D029F}"/>
            </c:ext>
          </c:extLst>
        </c:ser>
        <c:ser>
          <c:idx val="2"/>
          <c:order val="2"/>
          <c:tx>
            <c:strRef>
              <c:f>Dishwash!$T$87</c:f>
              <c:strCache>
                <c:ptCount val="1"/>
                <c:pt idx="0">
                  <c:v>P. aeruginosa</c:v>
                </c:pt>
              </c:strCache>
            </c:strRef>
          </c:tx>
          <c:spPr>
            <a:solidFill>
              <a:schemeClr val="accent3"/>
            </a:solidFill>
            <a:ln w="3175">
              <a:solidFill>
                <a:schemeClr val="bg1"/>
              </a:solidFill>
            </a:ln>
            <a:effectLst/>
            <a:sp3d contourW="3175">
              <a:contourClr>
                <a:schemeClr val="bg1"/>
              </a:contourClr>
            </a:sp3d>
          </c:spPr>
          <c:cat>
            <c:numRef>
              <c:f>Dishwash!$Q$88:$Q$92</c:f>
              <c:numCache>
                <c:formatCode>General</c:formatCode>
                <c:ptCount val="5"/>
                <c:pt idx="0">
                  <c:v>0</c:v>
                </c:pt>
                <c:pt idx="1">
                  <c:v>2</c:v>
                </c:pt>
                <c:pt idx="2">
                  <c:v>7</c:v>
                </c:pt>
                <c:pt idx="3">
                  <c:v>14</c:v>
                </c:pt>
                <c:pt idx="4">
                  <c:v>28</c:v>
                </c:pt>
              </c:numCache>
            </c:numRef>
          </c:cat>
          <c:val>
            <c:numRef>
              <c:f>Dishwash!$T$88:$T$92</c:f>
              <c:numCache>
                <c:formatCode>#,##0</c:formatCode>
                <c:ptCount val="5"/>
                <c:pt idx="0">
                  <c:v>223000</c:v>
                </c:pt>
                <c:pt idx="1">
                  <c:v>1</c:v>
                </c:pt>
                <c:pt idx="2">
                  <c:v>1</c:v>
                </c:pt>
                <c:pt idx="3">
                  <c:v>1</c:v>
                </c:pt>
                <c:pt idx="4">
                  <c:v>1</c:v>
                </c:pt>
              </c:numCache>
            </c:numRef>
          </c:val>
          <c:smooth val="0"/>
          <c:extLst>
            <c:ext xmlns:c16="http://schemas.microsoft.com/office/drawing/2014/chart" uri="{C3380CC4-5D6E-409C-BE32-E72D297353CC}">
              <c16:uniqueId val="{00000002-8387-4D70-B867-A173E85D029F}"/>
            </c:ext>
          </c:extLst>
        </c:ser>
        <c:ser>
          <c:idx val="3"/>
          <c:order val="3"/>
          <c:tx>
            <c:strRef>
              <c:f>Dishwash!$U$87</c:f>
              <c:strCache>
                <c:ptCount val="1"/>
                <c:pt idx="0">
                  <c:v>C. albicans</c:v>
                </c:pt>
              </c:strCache>
            </c:strRef>
          </c:tx>
          <c:spPr>
            <a:solidFill>
              <a:schemeClr val="accent4"/>
            </a:solidFill>
            <a:ln w="3175">
              <a:solidFill>
                <a:schemeClr val="bg1"/>
              </a:solidFill>
            </a:ln>
            <a:effectLst/>
            <a:sp3d contourW="3175">
              <a:contourClr>
                <a:schemeClr val="bg1"/>
              </a:contourClr>
            </a:sp3d>
          </c:spPr>
          <c:cat>
            <c:numRef>
              <c:f>Dishwash!$Q$88:$Q$92</c:f>
              <c:numCache>
                <c:formatCode>General</c:formatCode>
                <c:ptCount val="5"/>
                <c:pt idx="0">
                  <c:v>0</c:v>
                </c:pt>
                <c:pt idx="1">
                  <c:v>2</c:v>
                </c:pt>
                <c:pt idx="2">
                  <c:v>7</c:v>
                </c:pt>
                <c:pt idx="3">
                  <c:v>14</c:v>
                </c:pt>
                <c:pt idx="4">
                  <c:v>28</c:v>
                </c:pt>
              </c:numCache>
            </c:numRef>
          </c:cat>
          <c:val>
            <c:numRef>
              <c:f>Dishwash!$U$88:$U$92</c:f>
              <c:numCache>
                <c:formatCode>#,##0</c:formatCode>
                <c:ptCount val="5"/>
                <c:pt idx="0">
                  <c:v>63000</c:v>
                </c:pt>
                <c:pt idx="1">
                  <c:v>1</c:v>
                </c:pt>
                <c:pt idx="2">
                  <c:v>1</c:v>
                </c:pt>
                <c:pt idx="3">
                  <c:v>1</c:v>
                </c:pt>
                <c:pt idx="4">
                  <c:v>1</c:v>
                </c:pt>
              </c:numCache>
            </c:numRef>
          </c:val>
          <c:smooth val="0"/>
          <c:extLst>
            <c:ext xmlns:c16="http://schemas.microsoft.com/office/drawing/2014/chart" uri="{C3380CC4-5D6E-409C-BE32-E72D297353CC}">
              <c16:uniqueId val="{00000003-8387-4D70-B867-A173E85D029F}"/>
            </c:ext>
          </c:extLst>
        </c:ser>
        <c:ser>
          <c:idx val="4"/>
          <c:order val="4"/>
          <c:tx>
            <c:strRef>
              <c:f>Dishwash!$V$87</c:f>
              <c:strCache>
                <c:ptCount val="1"/>
                <c:pt idx="0">
                  <c:v>A. brasiliensis</c:v>
                </c:pt>
              </c:strCache>
            </c:strRef>
          </c:tx>
          <c:spPr>
            <a:solidFill>
              <a:schemeClr val="accent1"/>
            </a:solidFill>
            <a:ln w="3175">
              <a:solidFill>
                <a:schemeClr val="bg1"/>
              </a:solidFill>
            </a:ln>
            <a:effectLst/>
            <a:sp3d contourW="3175">
              <a:contourClr>
                <a:schemeClr val="bg1"/>
              </a:contourClr>
            </a:sp3d>
          </c:spPr>
          <c:cat>
            <c:numRef>
              <c:f>Dishwash!$Q$88:$Q$92</c:f>
              <c:numCache>
                <c:formatCode>General</c:formatCode>
                <c:ptCount val="5"/>
                <c:pt idx="0">
                  <c:v>0</c:v>
                </c:pt>
                <c:pt idx="1">
                  <c:v>2</c:v>
                </c:pt>
                <c:pt idx="2">
                  <c:v>7</c:v>
                </c:pt>
                <c:pt idx="3">
                  <c:v>14</c:v>
                </c:pt>
                <c:pt idx="4">
                  <c:v>28</c:v>
                </c:pt>
              </c:numCache>
            </c:numRef>
          </c:cat>
          <c:val>
            <c:numRef>
              <c:f>Dishwash!$V$88:$V$92</c:f>
              <c:numCache>
                <c:formatCode>#,##0</c:formatCode>
                <c:ptCount val="5"/>
                <c:pt idx="0">
                  <c:v>380000</c:v>
                </c:pt>
                <c:pt idx="1">
                  <c:v>390000</c:v>
                </c:pt>
                <c:pt idx="2">
                  <c:v>340000</c:v>
                </c:pt>
                <c:pt idx="3">
                  <c:v>620000</c:v>
                </c:pt>
                <c:pt idx="4">
                  <c:v>390000</c:v>
                </c:pt>
              </c:numCache>
            </c:numRef>
          </c:val>
          <c:smooth val="0"/>
          <c:extLst>
            <c:ext xmlns:c16="http://schemas.microsoft.com/office/drawing/2014/chart" uri="{C3380CC4-5D6E-409C-BE32-E72D297353CC}">
              <c16:uniqueId val="{00000004-8387-4D70-B867-A173E85D029F}"/>
            </c:ext>
          </c:extLst>
        </c:ser>
        <c:dLbls>
          <c:showLegendKey val="0"/>
          <c:showVal val="0"/>
          <c:showCatName val="0"/>
          <c:showSerName val="0"/>
          <c:showPercent val="0"/>
          <c:showBubbleSize val="0"/>
        </c:dLbls>
        <c:gapDepth val="50"/>
        <c:axId val="644612808"/>
        <c:axId val="644613136"/>
        <c:axId val="570147800"/>
      </c:line3DChart>
      <c:catAx>
        <c:axId val="64461280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Day</a:t>
                </a:r>
              </a:p>
            </c:rich>
          </c:tx>
          <c:layout>
            <c:manualLayout>
              <c:xMode val="edge"/>
              <c:yMode val="edge"/>
              <c:x val="0.38352206344857631"/>
              <c:y val="0.9367010428296048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44613136"/>
        <c:crosses val="autoZero"/>
        <c:auto val="1"/>
        <c:lblAlgn val="ctr"/>
        <c:lblOffset val="100"/>
        <c:noMultiLvlLbl val="0"/>
      </c:catAx>
      <c:valAx>
        <c:axId val="644613136"/>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44612808"/>
        <c:crosses val="autoZero"/>
        <c:crossBetween val="between"/>
      </c:valAx>
      <c:serAx>
        <c:axId val="570147800"/>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1" u="none" strike="noStrike" kern="1200" baseline="0">
                <a:solidFill>
                  <a:schemeClr val="tx1"/>
                </a:solidFill>
                <a:latin typeface="+mn-lt"/>
                <a:ea typeface="+mn-ea"/>
                <a:cs typeface="+mn-cs"/>
              </a:defRPr>
            </a:pPr>
            <a:endParaRPr lang="en-US"/>
          </a:p>
        </c:txPr>
        <c:crossAx val="644613136"/>
        <c:crosses val="autoZero"/>
      </c:ser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1.5% Kalaguard SB, pH 6.5</a:t>
            </a:r>
          </a:p>
        </c:rich>
      </c:tx>
      <c:layout>
        <c:manualLayout>
          <c:xMode val="edge"/>
          <c:yMode val="edge"/>
          <c:x val="0.28240516052887282"/>
          <c:y val="2.482321776736245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'Sheet3 (2)'!$W$6</c:f>
              <c:strCache>
                <c:ptCount val="1"/>
                <c:pt idx="0">
                  <c:v>E. coli</c:v>
                </c:pt>
              </c:strCache>
            </c:strRef>
          </c:tx>
          <c:spPr>
            <a:solidFill>
              <a:schemeClr val="accent6"/>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(2)'!$W$7:$W$11</c:f>
              <c:numCache>
                <c:formatCode>#,##0</c:formatCode>
                <c:ptCount val="5"/>
                <c:pt idx="0">
                  <c:v>31000</c:v>
                </c:pt>
                <c:pt idx="1">
                  <c:v>24000</c:v>
                </c:pt>
                <c:pt idx="2">
                  <c:v>660</c:v>
                </c:pt>
                <c:pt idx="3">
                  <c:v>1</c:v>
                </c:pt>
                <c:pt idx="4">
                  <c:v>1</c:v>
                </c:pt>
              </c:numCache>
            </c:numRef>
          </c:val>
          <c:smooth val="0"/>
          <c:extLst>
            <c:ext xmlns:c16="http://schemas.microsoft.com/office/drawing/2014/chart" uri="{C3380CC4-5D6E-409C-BE32-E72D297353CC}">
              <c16:uniqueId val="{00000000-8FDE-41AE-B740-47C303619E8E}"/>
            </c:ext>
          </c:extLst>
        </c:ser>
        <c:ser>
          <c:idx val="1"/>
          <c:order val="1"/>
          <c:tx>
            <c:strRef>
              <c:f>'Sheet3 (2)'!$X$6</c:f>
              <c:strCache>
                <c:ptCount val="1"/>
                <c:pt idx="0">
                  <c:v>S. aureus</c:v>
                </c:pt>
              </c:strCache>
            </c:strRef>
          </c:tx>
          <c:spPr>
            <a:solidFill>
              <a:schemeClr val="accent5"/>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(2)'!$X$7:$X$11</c:f>
              <c:numCache>
                <c:formatCode>#,##0</c:formatCode>
                <c:ptCount val="5"/>
                <c:pt idx="0">
                  <c:v>94000</c:v>
                </c:pt>
                <c:pt idx="1">
                  <c:v>1</c:v>
                </c:pt>
                <c:pt idx="2">
                  <c:v>1</c:v>
                </c:pt>
                <c:pt idx="3">
                  <c:v>1</c:v>
                </c:pt>
                <c:pt idx="4">
                  <c:v>1</c:v>
                </c:pt>
              </c:numCache>
            </c:numRef>
          </c:val>
          <c:smooth val="0"/>
          <c:extLst>
            <c:ext xmlns:c16="http://schemas.microsoft.com/office/drawing/2014/chart" uri="{C3380CC4-5D6E-409C-BE32-E72D297353CC}">
              <c16:uniqueId val="{00000001-8FDE-41AE-B740-47C303619E8E}"/>
            </c:ext>
          </c:extLst>
        </c:ser>
        <c:ser>
          <c:idx val="2"/>
          <c:order val="2"/>
          <c:tx>
            <c:strRef>
              <c:f>'Sheet3 (2)'!$Y$6</c:f>
              <c:strCache>
                <c:ptCount val="1"/>
                <c:pt idx="0">
                  <c:v>P. aeruginosa</c:v>
                </c:pt>
              </c:strCache>
            </c:strRef>
          </c:tx>
          <c:spPr>
            <a:solidFill>
              <a:schemeClr val="accent3"/>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(2)'!$Y$7:$Y$11</c:f>
              <c:numCache>
                <c:formatCode>#,##0</c:formatCode>
                <c:ptCount val="5"/>
                <c:pt idx="0">
                  <c:v>34000</c:v>
                </c:pt>
                <c:pt idx="1">
                  <c:v>1</c:v>
                </c:pt>
                <c:pt idx="2">
                  <c:v>1</c:v>
                </c:pt>
                <c:pt idx="3">
                  <c:v>1</c:v>
                </c:pt>
                <c:pt idx="4">
                  <c:v>1</c:v>
                </c:pt>
              </c:numCache>
            </c:numRef>
          </c:val>
          <c:smooth val="0"/>
          <c:extLst>
            <c:ext xmlns:c16="http://schemas.microsoft.com/office/drawing/2014/chart" uri="{C3380CC4-5D6E-409C-BE32-E72D297353CC}">
              <c16:uniqueId val="{00000002-8FDE-41AE-B740-47C303619E8E}"/>
            </c:ext>
          </c:extLst>
        </c:ser>
        <c:ser>
          <c:idx val="3"/>
          <c:order val="3"/>
          <c:tx>
            <c:strRef>
              <c:f>'Sheet3 (2)'!$Z$6</c:f>
              <c:strCache>
                <c:ptCount val="1"/>
                <c:pt idx="0">
                  <c:v>C. albicans</c:v>
                </c:pt>
              </c:strCache>
            </c:strRef>
          </c:tx>
          <c:spPr>
            <a:solidFill>
              <a:schemeClr val="accent4"/>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(2)'!$Z$7:$Z$11</c:f>
              <c:numCache>
                <c:formatCode>#,##0</c:formatCode>
                <c:ptCount val="5"/>
                <c:pt idx="0">
                  <c:v>15200</c:v>
                </c:pt>
                <c:pt idx="1">
                  <c:v>1</c:v>
                </c:pt>
                <c:pt idx="2">
                  <c:v>1</c:v>
                </c:pt>
                <c:pt idx="3">
                  <c:v>1</c:v>
                </c:pt>
                <c:pt idx="4">
                  <c:v>1</c:v>
                </c:pt>
              </c:numCache>
            </c:numRef>
          </c:val>
          <c:smooth val="0"/>
          <c:extLst>
            <c:ext xmlns:c16="http://schemas.microsoft.com/office/drawing/2014/chart" uri="{C3380CC4-5D6E-409C-BE32-E72D297353CC}">
              <c16:uniqueId val="{00000003-8FDE-41AE-B740-47C303619E8E}"/>
            </c:ext>
          </c:extLst>
        </c:ser>
        <c:ser>
          <c:idx val="4"/>
          <c:order val="4"/>
          <c:tx>
            <c:strRef>
              <c:f>'Sheet3 (2)'!$AA$6</c:f>
              <c:strCache>
                <c:ptCount val="1"/>
                <c:pt idx="0">
                  <c:v>A. brasiliensis</c:v>
                </c:pt>
              </c:strCache>
            </c:strRef>
          </c:tx>
          <c:spPr>
            <a:solidFill>
              <a:schemeClr val="accent1"/>
            </a:solidFill>
            <a:ln w="3175">
              <a:solidFill>
                <a:schemeClr val="bg1"/>
              </a:solidFill>
            </a:ln>
            <a:effectLst/>
            <a:sp3d contourW="3175">
              <a:contourClr>
                <a:schemeClr val="bg1"/>
              </a:contourClr>
            </a:sp3d>
          </c:spPr>
          <c:cat>
            <c:numRef>
              <c:f>'Sheet3 (2)'!$V$7:$V$11</c:f>
              <c:numCache>
                <c:formatCode>General</c:formatCode>
                <c:ptCount val="5"/>
                <c:pt idx="0">
                  <c:v>0</c:v>
                </c:pt>
                <c:pt idx="1">
                  <c:v>2</c:v>
                </c:pt>
                <c:pt idx="2">
                  <c:v>7</c:v>
                </c:pt>
                <c:pt idx="3">
                  <c:v>14</c:v>
                </c:pt>
                <c:pt idx="4">
                  <c:v>28</c:v>
                </c:pt>
              </c:numCache>
            </c:numRef>
          </c:cat>
          <c:val>
            <c:numRef>
              <c:f>'Sheet3 (2)'!$AA$7:$AA$11</c:f>
              <c:numCache>
                <c:formatCode>#,##0</c:formatCode>
                <c:ptCount val="5"/>
                <c:pt idx="0">
                  <c:v>280000</c:v>
                </c:pt>
                <c:pt idx="1">
                  <c:v>4200</c:v>
                </c:pt>
                <c:pt idx="2">
                  <c:v>1</c:v>
                </c:pt>
                <c:pt idx="3">
                  <c:v>1</c:v>
                </c:pt>
                <c:pt idx="4">
                  <c:v>1</c:v>
                </c:pt>
              </c:numCache>
            </c:numRef>
          </c:val>
          <c:smooth val="0"/>
          <c:extLst>
            <c:ext xmlns:c16="http://schemas.microsoft.com/office/drawing/2014/chart" uri="{C3380CC4-5D6E-409C-BE32-E72D297353CC}">
              <c16:uniqueId val="{00000004-8FDE-41AE-B740-47C303619E8E}"/>
            </c:ext>
          </c:extLst>
        </c:ser>
        <c:dLbls>
          <c:showLegendKey val="0"/>
          <c:showVal val="0"/>
          <c:showCatName val="0"/>
          <c:showSerName val="0"/>
          <c:showPercent val="0"/>
          <c:showBubbleSize val="0"/>
        </c:dLbls>
        <c:gapDepth val="50"/>
        <c:axId val="658346424"/>
        <c:axId val="658346752"/>
        <c:axId val="659262568"/>
      </c:line3DChart>
      <c:catAx>
        <c:axId val="65834642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a:solidFill>
                      <a:schemeClr val="tx1"/>
                    </a:solidFill>
                  </a:rPr>
                  <a:t>Day</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8346752"/>
        <c:crosses val="autoZero"/>
        <c:auto val="1"/>
        <c:lblAlgn val="ctr"/>
        <c:lblOffset val="100"/>
        <c:noMultiLvlLbl val="0"/>
      </c:catAx>
      <c:valAx>
        <c:axId val="658346752"/>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solidFill>
                      <a:schemeClr val="tx1"/>
                    </a:solidFill>
                  </a:rPr>
                  <a:t>CFU</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58346424"/>
        <c:crosses val="autoZero"/>
        <c:crossBetween val="between"/>
      </c:valAx>
      <c:serAx>
        <c:axId val="659262568"/>
        <c:scaling>
          <c:orientation val="minMax"/>
        </c:scaling>
        <c:delete val="1"/>
        <c:axPos val="b"/>
        <c:majorTickMark val="out"/>
        <c:minorTickMark val="none"/>
        <c:tickLblPos val="nextTo"/>
        <c:crossAx val="658346752"/>
        <c:crosses val="autoZero"/>
      </c:ser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a:t>0.5% </a:t>
            </a:r>
            <a:r>
              <a:rPr lang="en-US" sz="1600" b="1" dirty="0" err="1"/>
              <a:t>Kalaguard</a:t>
            </a:r>
            <a:r>
              <a:rPr lang="en-US" sz="1600" b="1" dirty="0"/>
              <a:t> SB, pH 4.5</a:t>
            </a:r>
          </a:p>
        </c:rich>
      </c:tx>
      <c:layout>
        <c:manualLayout>
          <c:xMode val="edge"/>
          <c:yMode val="edge"/>
          <c:x val="0.1974994455417669"/>
          <c:y val="2.4171001269453374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Dishwash!$F$87</c:f>
              <c:strCache>
                <c:ptCount val="1"/>
                <c:pt idx="0">
                  <c:v>E. coli</c:v>
                </c:pt>
              </c:strCache>
            </c:strRef>
          </c:tx>
          <c:spPr>
            <a:solidFill>
              <a:schemeClr val="accent6"/>
            </a:solidFill>
            <a:ln w="3175">
              <a:solidFill>
                <a:schemeClr val="bg1"/>
              </a:solidFill>
            </a:ln>
            <a:effectLst/>
            <a:sp3d contourW="3175">
              <a:contourClr>
                <a:schemeClr val="bg1"/>
              </a:contourClr>
            </a:sp3d>
          </c:spPr>
          <c:cat>
            <c:numRef>
              <c:f>Dishwash!$E$88:$E$92</c:f>
              <c:numCache>
                <c:formatCode>General</c:formatCode>
                <c:ptCount val="5"/>
                <c:pt idx="0">
                  <c:v>0</c:v>
                </c:pt>
                <c:pt idx="1">
                  <c:v>2</c:v>
                </c:pt>
                <c:pt idx="2">
                  <c:v>7</c:v>
                </c:pt>
                <c:pt idx="3">
                  <c:v>14</c:v>
                </c:pt>
                <c:pt idx="4">
                  <c:v>28</c:v>
                </c:pt>
              </c:numCache>
            </c:numRef>
          </c:cat>
          <c:val>
            <c:numRef>
              <c:f>Dishwash!$F$88:$F$92</c:f>
              <c:numCache>
                <c:formatCode>#,##0</c:formatCode>
                <c:ptCount val="5"/>
                <c:pt idx="0">
                  <c:v>19000</c:v>
                </c:pt>
                <c:pt idx="1">
                  <c:v>1</c:v>
                </c:pt>
                <c:pt idx="2">
                  <c:v>1</c:v>
                </c:pt>
                <c:pt idx="3">
                  <c:v>1</c:v>
                </c:pt>
                <c:pt idx="4">
                  <c:v>1</c:v>
                </c:pt>
              </c:numCache>
            </c:numRef>
          </c:val>
          <c:smooth val="0"/>
          <c:extLst>
            <c:ext xmlns:c16="http://schemas.microsoft.com/office/drawing/2014/chart" uri="{C3380CC4-5D6E-409C-BE32-E72D297353CC}">
              <c16:uniqueId val="{00000000-416B-4673-A9AF-6CB9AF9A0871}"/>
            </c:ext>
          </c:extLst>
        </c:ser>
        <c:ser>
          <c:idx val="1"/>
          <c:order val="1"/>
          <c:tx>
            <c:strRef>
              <c:f>Dishwash!$G$87</c:f>
              <c:strCache>
                <c:ptCount val="1"/>
                <c:pt idx="0">
                  <c:v>S. aureus</c:v>
                </c:pt>
              </c:strCache>
            </c:strRef>
          </c:tx>
          <c:spPr>
            <a:solidFill>
              <a:schemeClr val="accent5"/>
            </a:solidFill>
            <a:ln w="3175">
              <a:solidFill>
                <a:schemeClr val="bg1"/>
              </a:solidFill>
            </a:ln>
            <a:effectLst/>
            <a:sp3d contourW="3175">
              <a:contourClr>
                <a:schemeClr val="bg1"/>
              </a:contourClr>
            </a:sp3d>
          </c:spPr>
          <c:cat>
            <c:numRef>
              <c:f>Dishwash!$E$88:$E$92</c:f>
              <c:numCache>
                <c:formatCode>General</c:formatCode>
                <c:ptCount val="5"/>
                <c:pt idx="0">
                  <c:v>0</c:v>
                </c:pt>
                <c:pt idx="1">
                  <c:v>2</c:v>
                </c:pt>
                <c:pt idx="2">
                  <c:v>7</c:v>
                </c:pt>
                <c:pt idx="3">
                  <c:v>14</c:v>
                </c:pt>
                <c:pt idx="4">
                  <c:v>28</c:v>
                </c:pt>
              </c:numCache>
            </c:numRef>
          </c:cat>
          <c:val>
            <c:numRef>
              <c:f>Dishwash!$G$88:$G$92</c:f>
              <c:numCache>
                <c:formatCode>#,##0</c:formatCode>
                <c:ptCount val="5"/>
                <c:pt idx="0">
                  <c:v>100</c:v>
                </c:pt>
                <c:pt idx="1">
                  <c:v>1</c:v>
                </c:pt>
                <c:pt idx="2">
                  <c:v>1</c:v>
                </c:pt>
                <c:pt idx="3">
                  <c:v>1</c:v>
                </c:pt>
                <c:pt idx="4">
                  <c:v>1</c:v>
                </c:pt>
              </c:numCache>
            </c:numRef>
          </c:val>
          <c:smooth val="0"/>
          <c:extLst>
            <c:ext xmlns:c16="http://schemas.microsoft.com/office/drawing/2014/chart" uri="{C3380CC4-5D6E-409C-BE32-E72D297353CC}">
              <c16:uniqueId val="{00000001-416B-4673-A9AF-6CB9AF9A0871}"/>
            </c:ext>
          </c:extLst>
        </c:ser>
        <c:ser>
          <c:idx val="2"/>
          <c:order val="2"/>
          <c:tx>
            <c:strRef>
              <c:f>Dishwash!$H$87</c:f>
              <c:strCache>
                <c:ptCount val="1"/>
                <c:pt idx="0">
                  <c:v>P. aeruginosa</c:v>
                </c:pt>
              </c:strCache>
            </c:strRef>
          </c:tx>
          <c:spPr>
            <a:solidFill>
              <a:schemeClr val="accent3"/>
            </a:solidFill>
            <a:ln w="3175">
              <a:solidFill>
                <a:schemeClr val="bg1"/>
              </a:solidFill>
            </a:ln>
            <a:effectLst/>
            <a:sp3d contourW="3175">
              <a:contourClr>
                <a:schemeClr val="bg1"/>
              </a:contourClr>
            </a:sp3d>
          </c:spPr>
          <c:cat>
            <c:numRef>
              <c:f>Dishwash!$E$88:$E$92</c:f>
              <c:numCache>
                <c:formatCode>General</c:formatCode>
                <c:ptCount val="5"/>
                <c:pt idx="0">
                  <c:v>0</c:v>
                </c:pt>
                <c:pt idx="1">
                  <c:v>2</c:v>
                </c:pt>
                <c:pt idx="2">
                  <c:v>7</c:v>
                </c:pt>
                <c:pt idx="3">
                  <c:v>14</c:v>
                </c:pt>
                <c:pt idx="4">
                  <c:v>28</c:v>
                </c:pt>
              </c:numCache>
            </c:numRef>
          </c:cat>
          <c:val>
            <c:numRef>
              <c:f>Dishwash!$H$88:$H$92</c:f>
              <c:numCache>
                <c:formatCode>#,##0</c:formatCode>
                <c:ptCount val="5"/>
                <c:pt idx="0">
                  <c:v>15000</c:v>
                </c:pt>
                <c:pt idx="1">
                  <c:v>1</c:v>
                </c:pt>
                <c:pt idx="2">
                  <c:v>1</c:v>
                </c:pt>
                <c:pt idx="3">
                  <c:v>1</c:v>
                </c:pt>
                <c:pt idx="4">
                  <c:v>1</c:v>
                </c:pt>
              </c:numCache>
            </c:numRef>
          </c:val>
          <c:smooth val="0"/>
          <c:extLst>
            <c:ext xmlns:c16="http://schemas.microsoft.com/office/drawing/2014/chart" uri="{C3380CC4-5D6E-409C-BE32-E72D297353CC}">
              <c16:uniqueId val="{00000002-416B-4673-A9AF-6CB9AF9A0871}"/>
            </c:ext>
          </c:extLst>
        </c:ser>
        <c:ser>
          <c:idx val="3"/>
          <c:order val="3"/>
          <c:tx>
            <c:strRef>
              <c:f>Dishwash!$I$87</c:f>
              <c:strCache>
                <c:ptCount val="1"/>
                <c:pt idx="0">
                  <c:v>C. albicans</c:v>
                </c:pt>
              </c:strCache>
            </c:strRef>
          </c:tx>
          <c:spPr>
            <a:solidFill>
              <a:schemeClr val="accent4"/>
            </a:solidFill>
            <a:ln w="3175">
              <a:solidFill>
                <a:schemeClr val="bg1"/>
              </a:solidFill>
            </a:ln>
            <a:effectLst/>
            <a:sp3d contourW="3175">
              <a:contourClr>
                <a:schemeClr val="bg1"/>
              </a:contourClr>
            </a:sp3d>
          </c:spPr>
          <c:cat>
            <c:numRef>
              <c:f>Dishwash!$E$88:$E$92</c:f>
              <c:numCache>
                <c:formatCode>General</c:formatCode>
                <c:ptCount val="5"/>
                <c:pt idx="0">
                  <c:v>0</c:v>
                </c:pt>
                <c:pt idx="1">
                  <c:v>2</c:v>
                </c:pt>
                <c:pt idx="2">
                  <c:v>7</c:v>
                </c:pt>
                <c:pt idx="3">
                  <c:v>14</c:v>
                </c:pt>
                <c:pt idx="4">
                  <c:v>28</c:v>
                </c:pt>
              </c:numCache>
            </c:numRef>
          </c:cat>
          <c:val>
            <c:numRef>
              <c:f>Dishwash!$I$88:$I$92</c:f>
              <c:numCache>
                <c:formatCode>#,##0</c:formatCode>
                <c:ptCount val="5"/>
                <c:pt idx="0">
                  <c:v>48000</c:v>
                </c:pt>
                <c:pt idx="1">
                  <c:v>1</c:v>
                </c:pt>
                <c:pt idx="2">
                  <c:v>1</c:v>
                </c:pt>
                <c:pt idx="3">
                  <c:v>1</c:v>
                </c:pt>
                <c:pt idx="4">
                  <c:v>1</c:v>
                </c:pt>
              </c:numCache>
            </c:numRef>
          </c:val>
          <c:smooth val="0"/>
          <c:extLst>
            <c:ext xmlns:c16="http://schemas.microsoft.com/office/drawing/2014/chart" uri="{C3380CC4-5D6E-409C-BE32-E72D297353CC}">
              <c16:uniqueId val="{00000003-416B-4673-A9AF-6CB9AF9A0871}"/>
            </c:ext>
          </c:extLst>
        </c:ser>
        <c:ser>
          <c:idx val="4"/>
          <c:order val="4"/>
          <c:tx>
            <c:strRef>
              <c:f>Dishwash!$J$87</c:f>
              <c:strCache>
                <c:ptCount val="1"/>
                <c:pt idx="0">
                  <c:v>A. brasiliensis</c:v>
                </c:pt>
              </c:strCache>
            </c:strRef>
          </c:tx>
          <c:spPr>
            <a:solidFill>
              <a:schemeClr val="accent1"/>
            </a:solidFill>
            <a:ln w="3175">
              <a:solidFill>
                <a:schemeClr val="bg1"/>
              </a:solidFill>
            </a:ln>
            <a:effectLst/>
            <a:sp3d contourW="3175">
              <a:contourClr>
                <a:schemeClr val="bg1"/>
              </a:contourClr>
            </a:sp3d>
          </c:spPr>
          <c:cat>
            <c:numRef>
              <c:f>Dishwash!$E$88:$E$92</c:f>
              <c:numCache>
                <c:formatCode>General</c:formatCode>
                <c:ptCount val="5"/>
                <c:pt idx="0">
                  <c:v>0</c:v>
                </c:pt>
                <c:pt idx="1">
                  <c:v>2</c:v>
                </c:pt>
                <c:pt idx="2">
                  <c:v>7</c:v>
                </c:pt>
                <c:pt idx="3">
                  <c:v>14</c:v>
                </c:pt>
                <c:pt idx="4">
                  <c:v>28</c:v>
                </c:pt>
              </c:numCache>
            </c:numRef>
          </c:cat>
          <c:val>
            <c:numRef>
              <c:f>Dishwash!$J$88:$J$92</c:f>
              <c:numCache>
                <c:formatCode>#,##0</c:formatCode>
                <c:ptCount val="5"/>
                <c:pt idx="0">
                  <c:v>440000</c:v>
                </c:pt>
                <c:pt idx="1">
                  <c:v>80000</c:v>
                </c:pt>
                <c:pt idx="2">
                  <c:v>2000</c:v>
                </c:pt>
                <c:pt idx="3">
                  <c:v>1</c:v>
                </c:pt>
                <c:pt idx="4">
                  <c:v>1</c:v>
                </c:pt>
              </c:numCache>
            </c:numRef>
          </c:val>
          <c:smooth val="0"/>
          <c:extLst>
            <c:ext xmlns:c16="http://schemas.microsoft.com/office/drawing/2014/chart" uri="{C3380CC4-5D6E-409C-BE32-E72D297353CC}">
              <c16:uniqueId val="{00000004-416B-4673-A9AF-6CB9AF9A0871}"/>
            </c:ext>
          </c:extLst>
        </c:ser>
        <c:dLbls>
          <c:showLegendKey val="0"/>
          <c:showVal val="0"/>
          <c:showCatName val="0"/>
          <c:showSerName val="0"/>
          <c:showPercent val="0"/>
          <c:showBubbleSize val="0"/>
        </c:dLbls>
        <c:gapDepth val="50"/>
        <c:axId val="644612808"/>
        <c:axId val="644613136"/>
        <c:axId val="570147800"/>
      </c:line3DChart>
      <c:catAx>
        <c:axId val="64461280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Day</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44613136"/>
        <c:crosses val="autoZero"/>
        <c:auto val="1"/>
        <c:lblAlgn val="ctr"/>
        <c:lblOffset val="100"/>
        <c:noMultiLvlLbl val="0"/>
      </c:catAx>
      <c:valAx>
        <c:axId val="644613136"/>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44612808"/>
        <c:crosses val="autoZero"/>
        <c:crossBetween val="between"/>
      </c:valAx>
      <c:serAx>
        <c:axId val="570147800"/>
        <c:scaling>
          <c:orientation val="minMax"/>
        </c:scaling>
        <c:delete val="1"/>
        <c:axPos val="b"/>
        <c:majorTickMark val="out"/>
        <c:minorTickMark val="none"/>
        <c:tickLblPos val="nextTo"/>
        <c:crossAx val="644613136"/>
        <c:crosses val="autoZero"/>
      </c:ser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0-07-08T15:24:55.361" idx="9">
    <p:pos x="10" y="10"/>
    <p:text>We need to explain what is nature identical .. first before going to next slide, where we mentioning it as a value point]</p:text>
    <p:extLst>
      <p:ext uri="{C676402C-5697-4E1C-873F-D02D1690AC5C}">
        <p15:threadingInfo xmlns:p15="http://schemas.microsoft.com/office/powerpoint/2012/main" timeZoneBias="-120"/>
      </p:ext>
    </p:extLst>
  </p:cm>
  <p:cm authorId="1" dt="2020-07-08T09:05:30.121" idx="64">
    <p:pos x="10" y="106"/>
    <p:text>Coca Cola had positive response to nature identical VP.</p:text>
    <p:extLst>
      <p:ext uri="{C676402C-5697-4E1C-873F-D02D1690AC5C}">
        <p15:threadingInfo xmlns:p15="http://schemas.microsoft.com/office/powerpoint/2012/main" timeZoneBias="420">
          <p15:parentCm authorId="3" idx="9"/>
        </p15:threadingInfo>
      </p:ext>
    </p:extLst>
  </p:cm>
  <p:cm authorId="1" dt="2020-07-08T09:05:50.239" idx="65">
    <p:pos x="10" y="202"/>
    <p:text>Could potentially trim nature identical for time - less valuable to cover in depth vs. food &amp; bev segment. Already covered briefly on following slide.</p:text>
    <p:extLst>
      <p:ext uri="{C676402C-5697-4E1C-873F-D02D1690AC5C}">
        <p15:threadingInfo xmlns:p15="http://schemas.microsoft.com/office/powerpoint/2012/main" timeZoneBias="420">
          <p15:parentCm authorId="3" idx="9"/>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14T13:28:28.566" idx="79">
    <p:pos x="10" y="10"/>
    <p:text>Jonathan, note that I changed the title here to reflect multiple elements that would be important for this formulation (cost + skin friendly + preservation). Please review to make sure it's okay with you.</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7-14T14:50:40.529" idx="80">
    <p:pos x="138" y="3338"/>
    <p:text>I think this point was made on a slide that was deleted. I think it's important to include somewhere.</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7-08T09:24:15.530" idx="69">
    <p:pos x="10" y="10"/>
    <p:text>1.5 Nab graph + 1% nab / 0.2% X7</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20-07-13T07:52:39.696" idx="1">
    <p:pos x="10" y="10"/>
    <p:text>Jonathan and Paul, please let me know if this matches what you envisioned.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ABBB5-A45D-431B-8710-D9E5DFB97D07}" type="doc">
      <dgm:prSet loTypeId="urn:microsoft.com/office/officeart/2005/8/layout/radial6" loCatId="cycle" qsTypeId="urn:microsoft.com/office/officeart/2005/8/quickstyle/simple1" qsCatId="simple" csTypeId="urn:microsoft.com/office/officeart/2005/8/colors/accent2_5" csCatId="accent2" phldr="1"/>
      <dgm:spPr/>
      <dgm:t>
        <a:bodyPr/>
        <a:lstStyle/>
        <a:p>
          <a:endParaRPr lang="en-US"/>
        </a:p>
      </dgm:t>
    </dgm:pt>
    <dgm:pt modelId="{6DA29EBC-A56B-47CB-95E6-5C1C2346264A}">
      <dgm:prSet phldrT="[Text]"/>
      <dgm:spPr/>
      <dgm:t>
        <a:bodyPr/>
        <a:lstStyle/>
        <a:p>
          <a:r>
            <a:rPr lang="en-US" dirty="0"/>
            <a:t>Preservative solution: Sodium Benzoate</a:t>
          </a:r>
        </a:p>
      </dgm:t>
    </dgm:pt>
    <dgm:pt modelId="{1F1DD429-CBB1-4662-A576-3CA571E46E43}" type="parTrans" cxnId="{9461F5F7-0DA5-4F38-9B03-0BE4D40F6283}">
      <dgm:prSet/>
      <dgm:spPr/>
      <dgm:t>
        <a:bodyPr/>
        <a:lstStyle/>
        <a:p>
          <a:endParaRPr lang="en-US"/>
        </a:p>
      </dgm:t>
    </dgm:pt>
    <dgm:pt modelId="{5C765856-881A-4D96-AC77-9BD30CCB842F}" type="sibTrans" cxnId="{9461F5F7-0DA5-4F38-9B03-0BE4D40F6283}">
      <dgm:prSet/>
      <dgm:spPr/>
      <dgm:t>
        <a:bodyPr/>
        <a:lstStyle/>
        <a:p>
          <a:endParaRPr lang="en-US"/>
        </a:p>
      </dgm:t>
    </dgm:pt>
    <dgm:pt modelId="{F82CDBCA-6B26-45C3-9774-DABD4A090004}">
      <dgm:prSet phldrT="[Text]"/>
      <dgm:spPr/>
      <dgm:t>
        <a:bodyPr/>
        <a:lstStyle/>
        <a:p>
          <a:r>
            <a:rPr lang="en-US" dirty="0"/>
            <a:t>Multipurpose cleaner, </a:t>
          </a:r>
          <a:r>
            <a:rPr lang="en-US" dirty="0" err="1"/>
            <a:t>Lavo</a:t>
          </a:r>
          <a:r>
            <a:rPr lang="en-US" dirty="0"/>
            <a:t> Nature &amp; </a:t>
          </a:r>
          <a:r>
            <a:rPr lang="en-US" dirty="0" err="1"/>
            <a:t>Eurona</a:t>
          </a:r>
          <a:r>
            <a:rPr lang="en-US" dirty="0"/>
            <a:t> </a:t>
          </a:r>
          <a:r>
            <a:rPr lang="en-US" dirty="0" err="1"/>
            <a:t>Cerny</a:t>
          </a:r>
          <a:endParaRPr lang="en-US" dirty="0"/>
        </a:p>
      </dgm:t>
    </dgm:pt>
    <dgm:pt modelId="{13A80D8E-374A-4FE2-8C60-902D8B70A0FF}" type="parTrans" cxnId="{15039A49-C74A-4B35-A63D-1B7ED81E11DB}">
      <dgm:prSet/>
      <dgm:spPr/>
      <dgm:t>
        <a:bodyPr/>
        <a:lstStyle/>
        <a:p>
          <a:endParaRPr lang="en-US"/>
        </a:p>
      </dgm:t>
    </dgm:pt>
    <dgm:pt modelId="{9C5F10F1-ADD1-4B57-9E38-D3FE0A2F0E2A}" type="sibTrans" cxnId="{15039A49-C74A-4B35-A63D-1B7ED81E11DB}">
      <dgm:prSet/>
      <dgm:spPr/>
      <dgm:t>
        <a:bodyPr/>
        <a:lstStyle/>
        <a:p>
          <a:endParaRPr lang="en-US"/>
        </a:p>
      </dgm:t>
    </dgm:pt>
    <dgm:pt modelId="{421E1862-E7C4-4F7B-8D58-16105740E0D3}">
      <dgm:prSet phldrT="[Text]"/>
      <dgm:spPr/>
      <dgm:t>
        <a:bodyPr/>
        <a:lstStyle/>
        <a:p>
          <a:r>
            <a:rPr lang="en-US" dirty="0"/>
            <a:t>Bathroom cleaner, </a:t>
          </a:r>
          <a:r>
            <a:rPr lang="en-US" dirty="0" err="1"/>
            <a:t>Feelco</a:t>
          </a:r>
          <a:r>
            <a:rPr lang="en-US" dirty="0"/>
            <a:t>, CZ</a:t>
          </a:r>
        </a:p>
      </dgm:t>
    </dgm:pt>
    <dgm:pt modelId="{A395E93D-FFE9-4EF0-AB8D-EA415A051532}" type="parTrans" cxnId="{BDAB5BA7-DBFD-40CC-B59F-90CB2E2DB8DC}">
      <dgm:prSet/>
      <dgm:spPr/>
      <dgm:t>
        <a:bodyPr/>
        <a:lstStyle/>
        <a:p>
          <a:endParaRPr lang="en-US"/>
        </a:p>
      </dgm:t>
    </dgm:pt>
    <dgm:pt modelId="{FC218DE4-86D6-4094-82CF-1E6DFA287D3C}" type="sibTrans" cxnId="{BDAB5BA7-DBFD-40CC-B59F-90CB2E2DB8DC}">
      <dgm:prSet/>
      <dgm:spPr/>
      <dgm:t>
        <a:bodyPr/>
        <a:lstStyle/>
        <a:p>
          <a:endParaRPr lang="en-US"/>
        </a:p>
      </dgm:t>
    </dgm:pt>
    <dgm:pt modelId="{68491FAC-49BA-46E0-803B-0DDC224F4BC4}">
      <dgm:prSet phldrT="[Text]"/>
      <dgm:spPr/>
      <dgm:t>
        <a:bodyPr/>
        <a:lstStyle/>
        <a:p>
          <a:r>
            <a:rPr lang="en-US" dirty="0"/>
            <a:t>Fabric conditioner, Bio D UK, </a:t>
          </a:r>
          <a:r>
            <a:rPr lang="en-US" dirty="0" err="1"/>
            <a:t>BioCop</a:t>
          </a:r>
          <a:r>
            <a:rPr lang="en-US" dirty="0"/>
            <a:t> Spain, Lidl HU </a:t>
          </a:r>
        </a:p>
      </dgm:t>
    </dgm:pt>
    <dgm:pt modelId="{352498EB-996B-4CDD-B01B-DFB4D8514237}" type="parTrans" cxnId="{3A52D668-7F32-46F1-AE35-477A19D269AB}">
      <dgm:prSet/>
      <dgm:spPr/>
      <dgm:t>
        <a:bodyPr/>
        <a:lstStyle/>
        <a:p>
          <a:endParaRPr lang="en-US"/>
        </a:p>
      </dgm:t>
    </dgm:pt>
    <dgm:pt modelId="{FF86EAD6-30D8-4C9F-9865-0B989565AFC8}" type="sibTrans" cxnId="{3A52D668-7F32-46F1-AE35-477A19D269AB}">
      <dgm:prSet/>
      <dgm:spPr/>
      <dgm:t>
        <a:bodyPr/>
        <a:lstStyle/>
        <a:p>
          <a:endParaRPr lang="en-US"/>
        </a:p>
      </dgm:t>
    </dgm:pt>
    <dgm:pt modelId="{1D3FE9FA-CF75-4AE1-86AF-327C92B946EC}">
      <dgm:prSet phldrT="[Text]"/>
      <dgm:spPr/>
      <dgm:t>
        <a:bodyPr/>
        <a:lstStyle/>
        <a:p>
          <a:r>
            <a:rPr lang="en-US" dirty="0"/>
            <a:t>Hand dish wash, </a:t>
          </a:r>
          <a:r>
            <a:rPr lang="en-US" dirty="0" err="1"/>
            <a:t>Frosch</a:t>
          </a:r>
          <a:r>
            <a:rPr lang="en-US" dirty="0"/>
            <a:t>, DE, Super U, FR, </a:t>
          </a:r>
          <a:r>
            <a:rPr lang="en-US" dirty="0" err="1"/>
            <a:t>L’Arbre</a:t>
          </a:r>
          <a:r>
            <a:rPr lang="en-US" dirty="0"/>
            <a:t> </a:t>
          </a:r>
          <a:r>
            <a:rPr lang="en-US" dirty="0" err="1"/>
            <a:t>Vert</a:t>
          </a:r>
          <a:r>
            <a:rPr lang="en-US" dirty="0"/>
            <a:t>, FR</a:t>
          </a:r>
        </a:p>
      </dgm:t>
    </dgm:pt>
    <dgm:pt modelId="{C528D8E9-F8E2-437D-B133-9DD388378C56}" type="parTrans" cxnId="{46FD6E68-8D72-4B25-8359-DBC261F2BBD4}">
      <dgm:prSet/>
      <dgm:spPr/>
      <dgm:t>
        <a:bodyPr/>
        <a:lstStyle/>
        <a:p>
          <a:endParaRPr lang="en-US"/>
        </a:p>
      </dgm:t>
    </dgm:pt>
    <dgm:pt modelId="{3888CA4F-2EA8-436A-AD26-ED97A0E3768A}" type="sibTrans" cxnId="{46FD6E68-8D72-4B25-8359-DBC261F2BBD4}">
      <dgm:prSet/>
      <dgm:spPr/>
      <dgm:t>
        <a:bodyPr/>
        <a:lstStyle/>
        <a:p>
          <a:endParaRPr lang="en-US"/>
        </a:p>
      </dgm:t>
    </dgm:pt>
    <dgm:pt modelId="{DCED0C7F-403D-44D3-BD8D-6E5E3DACB513}">
      <dgm:prSet/>
      <dgm:spPr/>
      <dgm:t>
        <a:bodyPr/>
        <a:lstStyle/>
        <a:p>
          <a:r>
            <a:rPr lang="en-US" dirty="0"/>
            <a:t>Toilet refresher Block: </a:t>
          </a:r>
          <a:r>
            <a:rPr lang="en-US" dirty="0" err="1"/>
            <a:t>Tandil</a:t>
          </a:r>
          <a:r>
            <a:rPr lang="en-US" dirty="0"/>
            <a:t>, Austria</a:t>
          </a:r>
        </a:p>
      </dgm:t>
    </dgm:pt>
    <dgm:pt modelId="{B33CD347-D6A4-404D-BF6E-3824336C6FF9}" type="parTrans" cxnId="{25D43A7E-FBAE-4EE5-B70B-FB9E8733FDD3}">
      <dgm:prSet/>
      <dgm:spPr/>
      <dgm:t>
        <a:bodyPr/>
        <a:lstStyle/>
        <a:p>
          <a:endParaRPr lang="en-US"/>
        </a:p>
      </dgm:t>
    </dgm:pt>
    <dgm:pt modelId="{37432FC5-865F-49C9-BA49-FD8E21E98E42}" type="sibTrans" cxnId="{25D43A7E-FBAE-4EE5-B70B-FB9E8733FDD3}">
      <dgm:prSet/>
      <dgm:spPr/>
      <dgm:t>
        <a:bodyPr/>
        <a:lstStyle/>
        <a:p>
          <a:endParaRPr lang="en-US"/>
        </a:p>
      </dgm:t>
    </dgm:pt>
    <dgm:pt modelId="{C0619CB4-C285-48E1-B73B-D8CA3DDD0D6B}">
      <dgm:prSet phldrT="[Text]"/>
      <dgm:spPr/>
      <dgm:t>
        <a:bodyPr/>
        <a:lstStyle/>
        <a:p>
          <a:r>
            <a:rPr lang="en-US" dirty="0"/>
            <a:t>Surface spray cleaner, Mr. Magic, Poland</a:t>
          </a:r>
        </a:p>
      </dgm:t>
    </dgm:pt>
    <dgm:pt modelId="{FC0EFE15-F039-4071-9763-136386E608D3}" type="parTrans" cxnId="{B3CE9B04-6AD0-45B1-BEFB-EE70B9B64F23}">
      <dgm:prSet/>
      <dgm:spPr/>
      <dgm:t>
        <a:bodyPr/>
        <a:lstStyle/>
        <a:p>
          <a:endParaRPr lang="en-US"/>
        </a:p>
      </dgm:t>
    </dgm:pt>
    <dgm:pt modelId="{0BE91AAA-BD0A-471F-8C62-35141CD14937}" type="sibTrans" cxnId="{B3CE9B04-6AD0-45B1-BEFB-EE70B9B64F23}">
      <dgm:prSet/>
      <dgm:spPr/>
      <dgm:t>
        <a:bodyPr/>
        <a:lstStyle/>
        <a:p>
          <a:endParaRPr lang="en-US"/>
        </a:p>
      </dgm:t>
    </dgm:pt>
    <dgm:pt modelId="{3C2FB914-E044-49B6-B7D7-CD0EC24EA971}">
      <dgm:prSet/>
      <dgm:spPr/>
      <dgm:t>
        <a:bodyPr/>
        <a:lstStyle/>
        <a:p>
          <a:r>
            <a:rPr lang="en-US" dirty="0"/>
            <a:t>Machine </a:t>
          </a:r>
          <a:r>
            <a:rPr lang="en-US" dirty="0" err="1"/>
            <a:t>descaler</a:t>
          </a:r>
          <a:r>
            <a:rPr lang="en-US" dirty="0"/>
            <a:t>: </a:t>
          </a:r>
          <a:r>
            <a:rPr lang="en-US" dirty="0" err="1"/>
            <a:t>Calgon</a:t>
          </a:r>
          <a:r>
            <a:rPr lang="en-US" dirty="0"/>
            <a:t>: FR</a:t>
          </a:r>
        </a:p>
      </dgm:t>
    </dgm:pt>
    <dgm:pt modelId="{EECDFB1E-4F9D-46EC-8334-E5160054C74D}" type="parTrans" cxnId="{939A2AD1-BBC3-455F-8E46-3E543D549D45}">
      <dgm:prSet/>
      <dgm:spPr/>
      <dgm:t>
        <a:bodyPr/>
        <a:lstStyle/>
        <a:p>
          <a:endParaRPr lang="en-US"/>
        </a:p>
      </dgm:t>
    </dgm:pt>
    <dgm:pt modelId="{1E49EDC8-01EC-445C-B006-3A6815AEBE1B}" type="sibTrans" cxnId="{939A2AD1-BBC3-455F-8E46-3E543D549D45}">
      <dgm:prSet/>
      <dgm:spPr/>
      <dgm:t>
        <a:bodyPr/>
        <a:lstStyle/>
        <a:p>
          <a:endParaRPr lang="en-US"/>
        </a:p>
      </dgm:t>
    </dgm:pt>
    <dgm:pt modelId="{5D31C7F9-45A9-40D8-972E-05D1C71951CF}">
      <dgm:prSet/>
      <dgm:spPr/>
      <dgm:t>
        <a:bodyPr/>
        <a:lstStyle/>
        <a:p>
          <a:r>
            <a:rPr lang="en-US" dirty="0"/>
            <a:t>Auto dish wash rinse aid: PLUS, NL</a:t>
          </a:r>
        </a:p>
      </dgm:t>
    </dgm:pt>
    <dgm:pt modelId="{1E5BAD0C-4F56-4CA0-B020-2920419DE27B}" type="parTrans" cxnId="{DE916972-BADB-4A69-B815-0EF918D64BC5}">
      <dgm:prSet/>
      <dgm:spPr/>
      <dgm:t>
        <a:bodyPr/>
        <a:lstStyle/>
        <a:p>
          <a:endParaRPr lang="en-US"/>
        </a:p>
      </dgm:t>
    </dgm:pt>
    <dgm:pt modelId="{4C033B3F-B8E4-4996-BA3E-98BA9E5686BC}" type="sibTrans" cxnId="{DE916972-BADB-4A69-B815-0EF918D64BC5}">
      <dgm:prSet/>
      <dgm:spPr/>
      <dgm:t>
        <a:bodyPr/>
        <a:lstStyle/>
        <a:p>
          <a:endParaRPr lang="en-US"/>
        </a:p>
      </dgm:t>
    </dgm:pt>
    <dgm:pt modelId="{A3E85784-87AF-49C3-AA4E-D1022045BEFB}">
      <dgm:prSet/>
      <dgm:spPr/>
      <dgm:t>
        <a:bodyPr/>
        <a:lstStyle/>
        <a:p>
          <a:r>
            <a:rPr lang="en-US" dirty="0"/>
            <a:t>Cleaning wipes, </a:t>
          </a:r>
          <a:br>
            <a:rPr lang="en-US" dirty="0"/>
          </a:br>
          <a:r>
            <a:rPr lang="en-US" dirty="0"/>
            <a:t>Super U, France</a:t>
          </a:r>
        </a:p>
      </dgm:t>
    </dgm:pt>
    <dgm:pt modelId="{6ED4C17A-72F8-4643-A3E0-DFAA857FA9B4}" type="parTrans" cxnId="{61CA16B2-7428-4931-97E2-CE10FDA5F0C1}">
      <dgm:prSet/>
      <dgm:spPr/>
      <dgm:t>
        <a:bodyPr/>
        <a:lstStyle/>
        <a:p>
          <a:endParaRPr lang="en-US"/>
        </a:p>
      </dgm:t>
    </dgm:pt>
    <dgm:pt modelId="{9CD2F0F3-C41F-4D11-B49F-AF8CBB11AA95}" type="sibTrans" cxnId="{61CA16B2-7428-4931-97E2-CE10FDA5F0C1}">
      <dgm:prSet/>
      <dgm:spPr/>
      <dgm:t>
        <a:bodyPr/>
        <a:lstStyle/>
        <a:p>
          <a:endParaRPr lang="en-US"/>
        </a:p>
      </dgm:t>
    </dgm:pt>
    <dgm:pt modelId="{E56350E2-DEBC-4090-83BE-D78106283126}">
      <dgm:prSet/>
      <dgm:spPr/>
      <dgm:t>
        <a:bodyPr/>
        <a:lstStyle/>
        <a:p>
          <a:r>
            <a:rPr lang="en-US" dirty="0"/>
            <a:t>Laundry care, COOP hand laundry liquid</a:t>
          </a:r>
        </a:p>
      </dgm:t>
    </dgm:pt>
    <dgm:pt modelId="{328C26A6-D5A6-4A61-8933-570658DA5F87}" type="parTrans" cxnId="{1475A8BB-7CFA-46CE-A330-4D89B1405735}">
      <dgm:prSet/>
      <dgm:spPr/>
      <dgm:t>
        <a:bodyPr/>
        <a:lstStyle/>
        <a:p>
          <a:endParaRPr lang="en-US"/>
        </a:p>
      </dgm:t>
    </dgm:pt>
    <dgm:pt modelId="{E9307C5C-81F6-4A8E-A9F4-268674424213}" type="sibTrans" cxnId="{1475A8BB-7CFA-46CE-A330-4D89B1405735}">
      <dgm:prSet/>
      <dgm:spPr/>
      <dgm:t>
        <a:bodyPr/>
        <a:lstStyle/>
        <a:p>
          <a:endParaRPr lang="en-US"/>
        </a:p>
      </dgm:t>
    </dgm:pt>
    <dgm:pt modelId="{5EBA7119-10D1-488F-847C-DDBE85D952DB}">
      <dgm:prSet/>
      <dgm:spPr/>
      <dgm:t>
        <a:bodyPr/>
        <a:lstStyle/>
        <a:p>
          <a:r>
            <a:rPr lang="en-US" dirty="0"/>
            <a:t>Spot remover: Dr Beckmann, DE</a:t>
          </a:r>
        </a:p>
      </dgm:t>
    </dgm:pt>
    <dgm:pt modelId="{6C791C34-4C29-4F3B-AD9A-A705024DF8CB}" type="parTrans" cxnId="{D0655836-3325-49FB-B63B-34CB3CA4A29E}">
      <dgm:prSet/>
      <dgm:spPr/>
      <dgm:t>
        <a:bodyPr/>
        <a:lstStyle/>
        <a:p>
          <a:endParaRPr lang="en-US"/>
        </a:p>
      </dgm:t>
    </dgm:pt>
    <dgm:pt modelId="{98659745-2709-4DE5-BA70-DF2576777C64}" type="sibTrans" cxnId="{D0655836-3325-49FB-B63B-34CB3CA4A29E}">
      <dgm:prSet/>
      <dgm:spPr/>
      <dgm:t>
        <a:bodyPr/>
        <a:lstStyle/>
        <a:p>
          <a:endParaRPr lang="en-US"/>
        </a:p>
      </dgm:t>
    </dgm:pt>
    <dgm:pt modelId="{B6AC3F41-75D4-4C6C-ABD5-AC253A14D05B}">
      <dgm:prSet/>
      <dgm:spPr/>
      <dgm:t>
        <a:bodyPr/>
        <a:lstStyle/>
        <a:p>
          <a:r>
            <a:rPr lang="en-US" dirty="0"/>
            <a:t>Toilet Gel: </a:t>
          </a:r>
          <a:r>
            <a:rPr lang="en-US" dirty="0" err="1"/>
            <a:t>Kiilto</a:t>
          </a:r>
          <a:r>
            <a:rPr lang="en-US" dirty="0"/>
            <a:t>: FI</a:t>
          </a:r>
        </a:p>
      </dgm:t>
    </dgm:pt>
    <dgm:pt modelId="{D7A0CCBA-E9E2-4DFD-BC6D-647DBA58FAA9}" type="parTrans" cxnId="{0ACB2AD3-1AEA-43A0-8757-A7D7D0B361DB}">
      <dgm:prSet/>
      <dgm:spPr/>
      <dgm:t>
        <a:bodyPr/>
        <a:lstStyle/>
        <a:p>
          <a:endParaRPr lang="en-US"/>
        </a:p>
      </dgm:t>
    </dgm:pt>
    <dgm:pt modelId="{11F691F3-C08A-4454-AB8C-B304F3FC4B73}" type="sibTrans" cxnId="{0ACB2AD3-1AEA-43A0-8757-A7D7D0B361DB}">
      <dgm:prSet/>
      <dgm:spPr/>
      <dgm:t>
        <a:bodyPr/>
        <a:lstStyle/>
        <a:p>
          <a:endParaRPr lang="en-US"/>
        </a:p>
      </dgm:t>
    </dgm:pt>
    <dgm:pt modelId="{2807FB77-D17C-4FEE-B60F-ADA964F3EC08}">
      <dgm:prSet/>
      <dgm:spPr/>
      <dgm:t>
        <a:bodyPr/>
        <a:lstStyle/>
        <a:p>
          <a:r>
            <a:rPr lang="en-US" dirty="0"/>
            <a:t>Stainless steel cleaner: </a:t>
          </a:r>
          <a:r>
            <a:rPr lang="en-US" dirty="0" err="1"/>
            <a:t>Edeka</a:t>
          </a:r>
          <a:r>
            <a:rPr lang="en-US" dirty="0"/>
            <a:t>: DE</a:t>
          </a:r>
        </a:p>
      </dgm:t>
    </dgm:pt>
    <dgm:pt modelId="{C1CEF86B-B8D0-42D2-9A5D-50EEB87A525B}" type="parTrans" cxnId="{85126F49-BDBF-4922-9AB3-4517A47B9522}">
      <dgm:prSet/>
      <dgm:spPr/>
      <dgm:t>
        <a:bodyPr/>
        <a:lstStyle/>
        <a:p>
          <a:endParaRPr lang="en-US"/>
        </a:p>
      </dgm:t>
    </dgm:pt>
    <dgm:pt modelId="{41F21F25-3CBA-4EEF-9366-B356E5691081}" type="sibTrans" cxnId="{85126F49-BDBF-4922-9AB3-4517A47B9522}">
      <dgm:prSet/>
      <dgm:spPr/>
      <dgm:t>
        <a:bodyPr/>
        <a:lstStyle/>
        <a:p>
          <a:endParaRPr lang="en-US"/>
        </a:p>
      </dgm:t>
    </dgm:pt>
    <dgm:pt modelId="{B9B39C81-4588-407F-A256-CC3CBB988EBC}">
      <dgm:prSet/>
      <dgm:spPr/>
      <dgm:t>
        <a:bodyPr/>
        <a:lstStyle/>
        <a:p>
          <a:r>
            <a:rPr lang="en-US" dirty="0"/>
            <a:t>Ceramic glass cleaner: DM: DE</a:t>
          </a:r>
        </a:p>
      </dgm:t>
    </dgm:pt>
    <dgm:pt modelId="{080BF340-E3AC-47DA-96FD-BB1A7F2A97DA}" type="parTrans" cxnId="{F61E305E-46B2-4FE4-9442-D8C2FA230D61}">
      <dgm:prSet/>
      <dgm:spPr/>
      <dgm:t>
        <a:bodyPr/>
        <a:lstStyle/>
        <a:p>
          <a:endParaRPr lang="en-US"/>
        </a:p>
      </dgm:t>
    </dgm:pt>
    <dgm:pt modelId="{3276E668-8EEE-47CD-A1E4-2D2FDF07A809}" type="sibTrans" cxnId="{F61E305E-46B2-4FE4-9442-D8C2FA230D61}">
      <dgm:prSet/>
      <dgm:spPr/>
      <dgm:t>
        <a:bodyPr/>
        <a:lstStyle/>
        <a:p>
          <a:endParaRPr lang="en-US"/>
        </a:p>
      </dgm:t>
    </dgm:pt>
    <dgm:pt modelId="{9950163D-1532-4F5D-BAD3-BB10EF98CE69}">
      <dgm:prSet/>
      <dgm:spPr/>
      <dgm:t>
        <a:bodyPr/>
        <a:lstStyle/>
        <a:p>
          <a:r>
            <a:rPr lang="en-US" dirty="0"/>
            <a:t>Leather polish: </a:t>
          </a:r>
          <a:r>
            <a:rPr lang="en-US" dirty="0" err="1"/>
            <a:t>Poliboy</a:t>
          </a:r>
          <a:r>
            <a:rPr lang="en-US" dirty="0"/>
            <a:t>, DE</a:t>
          </a:r>
        </a:p>
      </dgm:t>
    </dgm:pt>
    <dgm:pt modelId="{43422FBA-774D-4419-A91C-DD4602546B08}" type="parTrans" cxnId="{A68485C3-5C28-4E15-ACA5-C1F14B37BE05}">
      <dgm:prSet/>
      <dgm:spPr/>
      <dgm:t>
        <a:bodyPr/>
        <a:lstStyle/>
        <a:p>
          <a:endParaRPr lang="en-US"/>
        </a:p>
      </dgm:t>
    </dgm:pt>
    <dgm:pt modelId="{F8D9EFDD-AB68-4CD2-8690-3B2FC42C45BC}" type="sibTrans" cxnId="{A68485C3-5C28-4E15-ACA5-C1F14B37BE05}">
      <dgm:prSet/>
      <dgm:spPr/>
      <dgm:t>
        <a:bodyPr/>
        <a:lstStyle/>
        <a:p>
          <a:endParaRPr lang="en-US"/>
        </a:p>
      </dgm:t>
    </dgm:pt>
    <dgm:pt modelId="{AAFF1693-56AA-4064-BD9F-4C39F08B228E}">
      <dgm:prSet/>
      <dgm:spPr/>
      <dgm:t>
        <a:bodyPr/>
        <a:lstStyle/>
        <a:p>
          <a:r>
            <a:rPr lang="en-US" dirty="0"/>
            <a:t>Laundry liquid, Haka DE, </a:t>
          </a:r>
          <a:r>
            <a:rPr lang="en-US" dirty="0" err="1"/>
            <a:t>Biocop</a:t>
          </a:r>
          <a:r>
            <a:rPr lang="en-US" dirty="0"/>
            <a:t> ES</a:t>
          </a:r>
        </a:p>
      </dgm:t>
    </dgm:pt>
    <dgm:pt modelId="{23DB4BA3-19F4-4AE8-96B3-D01F8ED1704F}" type="parTrans" cxnId="{91D26D9C-FF13-448A-B73F-2ACF3E411793}">
      <dgm:prSet/>
      <dgm:spPr/>
      <dgm:t>
        <a:bodyPr/>
        <a:lstStyle/>
        <a:p>
          <a:endParaRPr lang="en-US"/>
        </a:p>
      </dgm:t>
    </dgm:pt>
    <dgm:pt modelId="{CDA8D019-F03C-44DF-8648-C12E0F8386DE}" type="sibTrans" cxnId="{91D26D9C-FF13-448A-B73F-2ACF3E411793}">
      <dgm:prSet/>
      <dgm:spPr/>
      <dgm:t>
        <a:bodyPr/>
        <a:lstStyle/>
        <a:p>
          <a:endParaRPr lang="en-US"/>
        </a:p>
      </dgm:t>
    </dgm:pt>
    <dgm:pt modelId="{2F71AA6B-09DA-4D93-B356-30122A048E0F}">
      <dgm:prSet/>
      <dgm:spPr/>
      <dgm:t>
        <a:bodyPr/>
        <a:lstStyle/>
        <a:p>
          <a:r>
            <a:rPr lang="nl-NL" dirty="0"/>
            <a:t>Drain </a:t>
          </a:r>
          <a:r>
            <a:rPr lang="nl-NL" dirty="0" err="1"/>
            <a:t>Deblocke:r</a:t>
          </a:r>
          <a:r>
            <a:rPr lang="en-US" dirty="0" err="1"/>
            <a:t>Comptoir</a:t>
          </a:r>
          <a:r>
            <a:rPr lang="en-US" dirty="0"/>
            <a:t> des Lys</a:t>
          </a:r>
          <a:r>
            <a:rPr lang="nl-NL" dirty="0"/>
            <a:t>: FR</a:t>
          </a:r>
          <a:endParaRPr lang="en-US" dirty="0"/>
        </a:p>
      </dgm:t>
    </dgm:pt>
    <dgm:pt modelId="{C6575E99-CCAC-4997-A1D0-28FE42C69229}" type="parTrans" cxnId="{AA88F7F8-ED63-46B9-B663-8081C8FF63A8}">
      <dgm:prSet/>
      <dgm:spPr/>
      <dgm:t>
        <a:bodyPr/>
        <a:lstStyle/>
        <a:p>
          <a:endParaRPr lang="en-US"/>
        </a:p>
      </dgm:t>
    </dgm:pt>
    <dgm:pt modelId="{C382B9EA-71ED-4C50-8BF9-1386710AE677}" type="sibTrans" cxnId="{AA88F7F8-ED63-46B9-B663-8081C8FF63A8}">
      <dgm:prSet/>
      <dgm:spPr/>
      <dgm:t>
        <a:bodyPr/>
        <a:lstStyle/>
        <a:p>
          <a:endParaRPr lang="en-US"/>
        </a:p>
      </dgm:t>
    </dgm:pt>
    <dgm:pt modelId="{7A3AA932-0EFC-48D4-B29F-834ACE7C9C94}" type="pres">
      <dgm:prSet presAssocID="{885ABBB5-A45D-431B-8710-D9E5DFB97D07}" presName="Name0" presStyleCnt="0">
        <dgm:presLayoutVars>
          <dgm:chMax val="1"/>
          <dgm:dir/>
          <dgm:animLvl val="ctr"/>
          <dgm:resizeHandles val="exact"/>
        </dgm:presLayoutVars>
      </dgm:prSet>
      <dgm:spPr/>
      <dgm:t>
        <a:bodyPr/>
        <a:lstStyle/>
        <a:p>
          <a:endParaRPr lang="en-US"/>
        </a:p>
      </dgm:t>
    </dgm:pt>
    <dgm:pt modelId="{E3B1162E-C458-4DE9-9136-A2B6D0E29D1F}" type="pres">
      <dgm:prSet presAssocID="{6DA29EBC-A56B-47CB-95E6-5C1C2346264A}" presName="centerShape" presStyleLbl="node0" presStyleIdx="0" presStyleCnt="1" custScaleX="156523" custScaleY="150259" custLinFactNeighborX="4385" custLinFactNeighborY="-2512"/>
      <dgm:spPr/>
      <dgm:t>
        <a:bodyPr/>
        <a:lstStyle/>
        <a:p>
          <a:endParaRPr lang="en-US"/>
        </a:p>
      </dgm:t>
    </dgm:pt>
    <dgm:pt modelId="{AD4DA604-9E55-46CB-A0D2-6E8F917537F5}" type="pres">
      <dgm:prSet presAssocID="{F82CDBCA-6B26-45C3-9774-DABD4A090004}" presName="node" presStyleLbl="node1" presStyleIdx="0" presStyleCnt="17" custScaleX="125236" custScaleY="125236" custRadScaleRad="96796" custRadScaleInc="-140522">
        <dgm:presLayoutVars>
          <dgm:bulletEnabled val="1"/>
        </dgm:presLayoutVars>
      </dgm:prSet>
      <dgm:spPr/>
      <dgm:t>
        <a:bodyPr/>
        <a:lstStyle/>
        <a:p>
          <a:endParaRPr lang="en-US"/>
        </a:p>
      </dgm:t>
    </dgm:pt>
    <dgm:pt modelId="{2C5FE39B-37FF-4766-9B84-6F4F27237DBB}" type="pres">
      <dgm:prSet presAssocID="{F82CDBCA-6B26-45C3-9774-DABD4A090004}" presName="dummy" presStyleCnt="0"/>
      <dgm:spPr/>
    </dgm:pt>
    <dgm:pt modelId="{E10EB725-84ED-45B9-B05D-516774E541E8}" type="pres">
      <dgm:prSet presAssocID="{9C5F10F1-ADD1-4B57-9E38-D3FE0A2F0E2A}" presName="sibTrans" presStyleLbl="sibTrans2D1" presStyleIdx="0" presStyleCnt="17"/>
      <dgm:spPr/>
      <dgm:t>
        <a:bodyPr/>
        <a:lstStyle/>
        <a:p>
          <a:endParaRPr lang="en-US"/>
        </a:p>
      </dgm:t>
    </dgm:pt>
    <dgm:pt modelId="{02395E10-44DB-499B-9FBC-7EC6C4F11748}" type="pres">
      <dgm:prSet presAssocID="{421E1862-E7C4-4F7B-8D58-16105740E0D3}" presName="node" presStyleLbl="node1" presStyleIdx="1" presStyleCnt="17" custScaleX="125236" custScaleY="125236" custRadScaleRad="100363" custRadScaleInc="-100139">
        <dgm:presLayoutVars>
          <dgm:bulletEnabled val="1"/>
        </dgm:presLayoutVars>
      </dgm:prSet>
      <dgm:spPr/>
      <dgm:t>
        <a:bodyPr/>
        <a:lstStyle/>
        <a:p>
          <a:endParaRPr lang="en-US"/>
        </a:p>
      </dgm:t>
    </dgm:pt>
    <dgm:pt modelId="{0CB526A5-6433-4C87-B373-696BBBC7F09F}" type="pres">
      <dgm:prSet presAssocID="{421E1862-E7C4-4F7B-8D58-16105740E0D3}" presName="dummy" presStyleCnt="0"/>
      <dgm:spPr/>
    </dgm:pt>
    <dgm:pt modelId="{F6BAE7EC-5B5B-4BA3-AF85-3745BF436D26}" type="pres">
      <dgm:prSet presAssocID="{FC218DE4-86D6-4094-82CF-1E6DFA287D3C}" presName="sibTrans" presStyleLbl="sibTrans2D1" presStyleIdx="1" presStyleCnt="17"/>
      <dgm:spPr/>
      <dgm:t>
        <a:bodyPr/>
        <a:lstStyle/>
        <a:p>
          <a:endParaRPr lang="en-US"/>
        </a:p>
      </dgm:t>
    </dgm:pt>
    <dgm:pt modelId="{ADC53DF8-9C15-44AB-A737-E9A153693EC9}" type="pres">
      <dgm:prSet presAssocID="{C0619CB4-C285-48E1-B73B-D8CA3DDD0D6B}" presName="node" presStyleLbl="node1" presStyleIdx="2" presStyleCnt="17" custScaleX="125236" custScaleY="125236" custRadScaleRad="103592" custRadScaleInc="-94238">
        <dgm:presLayoutVars>
          <dgm:bulletEnabled val="1"/>
        </dgm:presLayoutVars>
      </dgm:prSet>
      <dgm:spPr/>
      <dgm:t>
        <a:bodyPr/>
        <a:lstStyle/>
        <a:p>
          <a:endParaRPr lang="en-US"/>
        </a:p>
      </dgm:t>
    </dgm:pt>
    <dgm:pt modelId="{B47F4F01-71A7-4DBB-A3C6-5693A925A11E}" type="pres">
      <dgm:prSet presAssocID="{C0619CB4-C285-48E1-B73B-D8CA3DDD0D6B}" presName="dummy" presStyleCnt="0"/>
      <dgm:spPr/>
    </dgm:pt>
    <dgm:pt modelId="{34AFD6BC-DA0C-43A7-8B8F-7AA985480764}" type="pres">
      <dgm:prSet presAssocID="{0BE91AAA-BD0A-471F-8C62-35141CD14937}" presName="sibTrans" presStyleLbl="sibTrans2D1" presStyleIdx="2" presStyleCnt="17"/>
      <dgm:spPr/>
      <dgm:t>
        <a:bodyPr/>
        <a:lstStyle/>
        <a:p>
          <a:endParaRPr lang="en-US"/>
        </a:p>
      </dgm:t>
    </dgm:pt>
    <dgm:pt modelId="{3AD135CE-D639-4008-B08E-A20F7B48F8BB}" type="pres">
      <dgm:prSet presAssocID="{DCED0C7F-403D-44D3-BD8D-6E5E3DACB513}" presName="node" presStyleLbl="node1" presStyleIdx="3" presStyleCnt="17" custScaleX="125236" custScaleY="125236" custRadScaleRad="102651" custRadScaleInc="-90022">
        <dgm:presLayoutVars>
          <dgm:bulletEnabled val="1"/>
        </dgm:presLayoutVars>
      </dgm:prSet>
      <dgm:spPr/>
      <dgm:t>
        <a:bodyPr/>
        <a:lstStyle/>
        <a:p>
          <a:endParaRPr lang="en-US"/>
        </a:p>
      </dgm:t>
    </dgm:pt>
    <dgm:pt modelId="{61887054-F2FD-4790-BCBE-CE956968380A}" type="pres">
      <dgm:prSet presAssocID="{DCED0C7F-403D-44D3-BD8D-6E5E3DACB513}" presName="dummy" presStyleCnt="0"/>
      <dgm:spPr/>
    </dgm:pt>
    <dgm:pt modelId="{85D2F8C0-3E8A-45B8-BB5F-41680022035E}" type="pres">
      <dgm:prSet presAssocID="{37432FC5-865F-49C9-BA49-FD8E21E98E42}" presName="sibTrans" presStyleLbl="sibTrans2D1" presStyleIdx="3" presStyleCnt="17"/>
      <dgm:spPr/>
      <dgm:t>
        <a:bodyPr/>
        <a:lstStyle/>
        <a:p>
          <a:endParaRPr lang="en-US"/>
        </a:p>
      </dgm:t>
    </dgm:pt>
    <dgm:pt modelId="{47A294E2-77BE-4544-983C-8FA59EB3819A}" type="pres">
      <dgm:prSet presAssocID="{A3E85784-87AF-49C3-AA4E-D1022045BEFB}" presName="node" presStyleLbl="node1" presStyleIdx="4" presStyleCnt="17" custScaleX="125236" custScaleY="125236" custRadScaleRad="102651" custRadScaleInc="-90022">
        <dgm:presLayoutVars>
          <dgm:bulletEnabled val="1"/>
        </dgm:presLayoutVars>
      </dgm:prSet>
      <dgm:spPr/>
      <dgm:t>
        <a:bodyPr/>
        <a:lstStyle/>
        <a:p>
          <a:endParaRPr lang="en-US"/>
        </a:p>
      </dgm:t>
    </dgm:pt>
    <dgm:pt modelId="{EA5C09B8-C9A7-47DA-BC16-6DCBD268E67F}" type="pres">
      <dgm:prSet presAssocID="{A3E85784-87AF-49C3-AA4E-D1022045BEFB}" presName="dummy" presStyleCnt="0"/>
      <dgm:spPr/>
    </dgm:pt>
    <dgm:pt modelId="{3DA03F8E-055D-4612-8439-D421B9611463}" type="pres">
      <dgm:prSet presAssocID="{9CD2F0F3-C41F-4D11-B49F-AF8CBB11AA95}" presName="sibTrans" presStyleLbl="sibTrans2D1" presStyleIdx="4" presStyleCnt="17"/>
      <dgm:spPr/>
      <dgm:t>
        <a:bodyPr/>
        <a:lstStyle/>
        <a:p>
          <a:endParaRPr lang="en-US"/>
        </a:p>
      </dgm:t>
    </dgm:pt>
    <dgm:pt modelId="{BE02C4B7-90AC-47CC-A068-2E63265BC726}" type="pres">
      <dgm:prSet presAssocID="{5EBA7119-10D1-488F-847C-DDBE85D952DB}" presName="node" presStyleLbl="node1" presStyleIdx="5" presStyleCnt="17" custScaleX="125236" custScaleY="125236" custRadScaleRad="102651" custRadScaleInc="-90022">
        <dgm:presLayoutVars>
          <dgm:bulletEnabled val="1"/>
        </dgm:presLayoutVars>
      </dgm:prSet>
      <dgm:spPr/>
      <dgm:t>
        <a:bodyPr/>
        <a:lstStyle/>
        <a:p>
          <a:endParaRPr lang="en-US"/>
        </a:p>
      </dgm:t>
    </dgm:pt>
    <dgm:pt modelId="{42875EDD-55BA-4792-85D2-C09813DF502A}" type="pres">
      <dgm:prSet presAssocID="{5EBA7119-10D1-488F-847C-DDBE85D952DB}" presName="dummy" presStyleCnt="0"/>
      <dgm:spPr/>
    </dgm:pt>
    <dgm:pt modelId="{1283D2F1-00DB-45DB-AEAA-4315383386CE}" type="pres">
      <dgm:prSet presAssocID="{98659745-2709-4DE5-BA70-DF2576777C64}" presName="sibTrans" presStyleLbl="sibTrans2D1" presStyleIdx="5" presStyleCnt="17"/>
      <dgm:spPr/>
      <dgm:t>
        <a:bodyPr/>
        <a:lstStyle/>
        <a:p>
          <a:endParaRPr lang="en-US"/>
        </a:p>
      </dgm:t>
    </dgm:pt>
    <dgm:pt modelId="{460F37D7-C1E5-4C4F-B7BE-5E6CA1D3B4FB}" type="pres">
      <dgm:prSet presAssocID="{9950163D-1532-4F5D-BAD3-BB10EF98CE69}" presName="node" presStyleLbl="node1" presStyleIdx="6" presStyleCnt="17" custScaleX="125236" custScaleY="125236" custRadScaleRad="102651" custRadScaleInc="-90022">
        <dgm:presLayoutVars>
          <dgm:bulletEnabled val="1"/>
        </dgm:presLayoutVars>
      </dgm:prSet>
      <dgm:spPr/>
      <dgm:t>
        <a:bodyPr/>
        <a:lstStyle/>
        <a:p>
          <a:endParaRPr lang="en-US"/>
        </a:p>
      </dgm:t>
    </dgm:pt>
    <dgm:pt modelId="{BD8471DE-CF66-4EC3-96D6-01C2DC4E3FDD}" type="pres">
      <dgm:prSet presAssocID="{9950163D-1532-4F5D-BAD3-BB10EF98CE69}" presName="dummy" presStyleCnt="0"/>
      <dgm:spPr/>
    </dgm:pt>
    <dgm:pt modelId="{B3798233-A974-47C9-BD36-CF4361AE95A3}" type="pres">
      <dgm:prSet presAssocID="{F8D9EFDD-AB68-4CD2-8690-3B2FC42C45BC}" presName="sibTrans" presStyleLbl="sibTrans2D1" presStyleIdx="6" presStyleCnt="17"/>
      <dgm:spPr/>
      <dgm:t>
        <a:bodyPr/>
        <a:lstStyle/>
        <a:p>
          <a:endParaRPr lang="en-US"/>
        </a:p>
      </dgm:t>
    </dgm:pt>
    <dgm:pt modelId="{E3B4E66F-14D0-463E-BCC0-6FCC5C373BED}" type="pres">
      <dgm:prSet presAssocID="{2807FB77-D17C-4FEE-B60F-ADA964F3EC08}" presName="node" presStyleLbl="node1" presStyleIdx="7" presStyleCnt="17" custScaleX="125236" custScaleY="125236" custRadScaleRad="102506" custRadScaleInc="-139476">
        <dgm:presLayoutVars>
          <dgm:bulletEnabled val="1"/>
        </dgm:presLayoutVars>
      </dgm:prSet>
      <dgm:spPr/>
      <dgm:t>
        <a:bodyPr/>
        <a:lstStyle/>
        <a:p>
          <a:endParaRPr lang="en-US"/>
        </a:p>
      </dgm:t>
    </dgm:pt>
    <dgm:pt modelId="{7FD4B3A3-0968-47A7-97C5-B24D64A62427}" type="pres">
      <dgm:prSet presAssocID="{2807FB77-D17C-4FEE-B60F-ADA964F3EC08}" presName="dummy" presStyleCnt="0"/>
      <dgm:spPr/>
    </dgm:pt>
    <dgm:pt modelId="{996AA9FC-090F-4CC3-AB82-E6E4C492901C}" type="pres">
      <dgm:prSet presAssocID="{41F21F25-3CBA-4EEF-9366-B356E5691081}" presName="sibTrans" presStyleLbl="sibTrans2D1" presStyleIdx="7" presStyleCnt="17"/>
      <dgm:spPr/>
      <dgm:t>
        <a:bodyPr/>
        <a:lstStyle/>
        <a:p>
          <a:endParaRPr lang="en-US"/>
        </a:p>
      </dgm:t>
    </dgm:pt>
    <dgm:pt modelId="{459BDDBC-9172-4F07-898F-4C2C8BFF9AAC}" type="pres">
      <dgm:prSet presAssocID="{B9B39C81-4588-407F-A256-CC3CBB988EBC}" presName="node" presStyleLbl="node1" presStyleIdx="8" presStyleCnt="17" custScaleX="125236" custScaleY="125236" custRadScaleRad="95282" custRadScaleInc="-206735">
        <dgm:presLayoutVars>
          <dgm:bulletEnabled val="1"/>
        </dgm:presLayoutVars>
      </dgm:prSet>
      <dgm:spPr/>
      <dgm:t>
        <a:bodyPr/>
        <a:lstStyle/>
        <a:p>
          <a:endParaRPr lang="en-US"/>
        </a:p>
      </dgm:t>
    </dgm:pt>
    <dgm:pt modelId="{6FAF7944-9B6D-44DA-918E-27E9C140478E}" type="pres">
      <dgm:prSet presAssocID="{B9B39C81-4588-407F-A256-CC3CBB988EBC}" presName="dummy" presStyleCnt="0"/>
      <dgm:spPr/>
    </dgm:pt>
    <dgm:pt modelId="{18EB9007-50B4-44E7-93DC-25DF86A22EBF}" type="pres">
      <dgm:prSet presAssocID="{3276E668-8EEE-47CD-A1E4-2D2FDF07A809}" presName="sibTrans" presStyleLbl="sibTrans2D1" presStyleIdx="8" presStyleCnt="17"/>
      <dgm:spPr/>
      <dgm:t>
        <a:bodyPr/>
        <a:lstStyle/>
        <a:p>
          <a:endParaRPr lang="en-US"/>
        </a:p>
      </dgm:t>
    </dgm:pt>
    <dgm:pt modelId="{59F3F9E8-DF8F-41BD-B8EE-FD7739C8B00E}" type="pres">
      <dgm:prSet presAssocID="{3C2FB914-E044-49B6-B7D7-CD0EC24EA971}" presName="node" presStyleLbl="node1" presStyleIdx="9" presStyleCnt="17" custScaleX="125236" custScaleY="125236" custRadScaleRad="90326" custRadScaleInc="-260203">
        <dgm:presLayoutVars>
          <dgm:bulletEnabled val="1"/>
        </dgm:presLayoutVars>
      </dgm:prSet>
      <dgm:spPr/>
      <dgm:t>
        <a:bodyPr/>
        <a:lstStyle/>
        <a:p>
          <a:endParaRPr lang="en-US"/>
        </a:p>
      </dgm:t>
    </dgm:pt>
    <dgm:pt modelId="{4BD92FAA-42D4-488B-A881-50E5861CBAE3}" type="pres">
      <dgm:prSet presAssocID="{3C2FB914-E044-49B6-B7D7-CD0EC24EA971}" presName="dummy" presStyleCnt="0"/>
      <dgm:spPr/>
    </dgm:pt>
    <dgm:pt modelId="{43340009-35C7-4CB3-8D47-1D792A7913CB}" type="pres">
      <dgm:prSet presAssocID="{1E49EDC8-01EC-445C-B006-3A6815AEBE1B}" presName="sibTrans" presStyleLbl="sibTrans2D1" presStyleIdx="9" presStyleCnt="17"/>
      <dgm:spPr/>
      <dgm:t>
        <a:bodyPr/>
        <a:lstStyle/>
        <a:p>
          <a:endParaRPr lang="en-US"/>
        </a:p>
      </dgm:t>
    </dgm:pt>
    <dgm:pt modelId="{87493C1A-9727-44FD-86AD-DCFF9B9BDDC9}" type="pres">
      <dgm:prSet presAssocID="{B6AC3F41-75D4-4C6C-ABD5-AC253A14D05B}" presName="node" presStyleLbl="node1" presStyleIdx="10" presStyleCnt="17" custScaleX="125236" custScaleY="125236" custRadScaleRad="88452" custRadScaleInc="-247551">
        <dgm:presLayoutVars>
          <dgm:bulletEnabled val="1"/>
        </dgm:presLayoutVars>
      </dgm:prSet>
      <dgm:spPr/>
      <dgm:t>
        <a:bodyPr/>
        <a:lstStyle/>
        <a:p>
          <a:endParaRPr lang="en-US"/>
        </a:p>
      </dgm:t>
    </dgm:pt>
    <dgm:pt modelId="{F399A00E-5BA5-4B96-84F1-FB726BDFCAA9}" type="pres">
      <dgm:prSet presAssocID="{B6AC3F41-75D4-4C6C-ABD5-AC253A14D05B}" presName="dummy" presStyleCnt="0"/>
      <dgm:spPr/>
    </dgm:pt>
    <dgm:pt modelId="{01C16EE5-0EC9-46EA-A7BA-327C0C8BC606}" type="pres">
      <dgm:prSet presAssocID="{11F691F3-C08A-4454-AB8C-B304F3FC4B73}" presName="sibTrans" presStyleLbl="sibTrans2D1" presStyleIdx="10" presStyleCnt="17"/>
      <dgm:spPr/>
      <dgm:t>
        <a:bodyPr/>
        <a:lstStyle/>
        <a:p>
          <a:endParaRPr lang="en-US"/>
        </a:p>
      </dgm:t>
    </dgm:pt>
    <dgm:pt modelId="{549C4356-6513-4FB9-8538-44F534B80C06}" type="pres">
      <dgm:prSet presAssocID="{2F71AA6B-09DA-4D93-B356-30122A048E0F}" presName="node" presStyleLbl="node1" presStyleIdx="11" presStyleCnt="17" custScaleX="125236" custScaleY="125236" custRadScaleRad="88452" custRadScaleInc="-247551">
        <dgm:presLayoutVars>
          <dgm:bulletEnabled val="1"/>
        </dgm:presLayoutVars>
      </dgm:prSet>
      <dgm:spPr/>
      <dgm:t>
        <a:bodyPr/>
        <a:lstStyle/>
        <a:p>
          <a:endParaRPr lang="en-US"/>
        </a:p>
      </dgm:t>
    </dgm:pt>
    <dgm:pt modelId="{4E6F154D-E591-4315-9579-139C5D5D56C4}" type="pres">
      <dgm:prSet presAssocID="{2F71AA6B-09DA-4D93-B356-30122A048E0F}" presName="dummy" presStyleCnt="0"/>
      <dgm:spPr/>
    </dgm:pt>
    <dgm:pt modelId="{8FE52DB3-3429-49A4-8AB5-76B4DAAD64C2}" type="pres">
      <dgm:prSet presAssocID="{C382B9EA-71ED-4C50-8BF9-1386710AE677}" presName="sibTrans" presStyleLbl="sibTrans2D1" presStyleIdx="11" presStyleCnt="17"/>
      <dgm:spPr/>
      <dgm:t>
        <a:bodyPr/>
        <a:lstStyle/>
        <a:p>
          <a:endParaRPr lang="en-US"/>
        </a:p>
      </dgm:t>
    </dgm:pt>
    <dgm:pt modelId="{3B80530E-4131-4016-AE81-DC441AA33067}" type="pres">
      <dgm:prSet presAssocID="{5D31C7F9-45A9-40D8-972E-05D1C71951CF}" presName="node" presStyleLbl="node1" presStyleIdx="12" presStyleCnt="17" custScaleX="125236" custScaleY="125236" custRadScaleRad="89172" custRadScaleInc="-231936">
        <dgm:presLayoutVars>
          <dgm:bulletEnabled val="1"/>
        </dgm:presLayoutVars>
      </dgm:prSet>
      <dgm:spPr/>
      <dgm:t>
        <a:bodyPr/>
        <a:lstStyle/>
        <a:p>
          <a:endParaRPr lang="en-US"/>
        </a:p>
      </dgm:t>
    </dgm:pt>
    <dgm:pt modelId="{6CAA087B-8BD4-42CE-B1CC-00C317A2D4C0}" type="pres">
      <dgm:prSet presAssocID="{5D31C7F9-45A9-40D8-972E-05D1C71951CF}" presName="dummy" presStyleCnt="0"/>
      <dgm:spPr/>
    </dgm:pt>
    <dgm:pt modelId="{3BFF80CE-FA07-4D33-A0FC-A9A0023AFE2F}" type="pres">
      <dgm:prSet presAssocID="{4C033B3F-B8E4-4996-BA3E-98BA9E5686BC}" presName="sibTrans" presStyleLbl="sibTrans2D1" presStyleIdx="12" presStyleCnt="17"/>
      <dgm:spPr/>
      <dgm:t>
        <a:bodyPr/>
        <a:lstStyle/>
        <a:p>
          <a:endParaRPr lang="en-US"/>
        </a:p>
      </dgm:t>
    </dgm:pt>
    <dgm:pt modelId="{E166A15C-568C-49E4-A058-0D489A12F563}" type="pres">
      <dgm:prSet presAssocID="{68491FAC-49BA-46E0-803B-0DDC224F4BC4}" presName="node" presStyleLbl="node1" presStyleIdx="13" presStyleCnt="17" custScaleX="125236" custScaleY="125236" custRadScaleRad="90566" custRadScaleInc="-200852">
        <dgm:presLayoutVars>
          <dgm:bulletEnabled val="1"/>
        </dgm:presLayoutVars>
      </dgm:prSet>
      <dgm:spPr/>
      <dgm:t>
        <a:bodyPr/>
        <a:lstStyle/>
        <a:p>
          <a:endParaRPr lang="en-US"/>
        </a:p>
      </dgm:t>
    </dgm:pt>
    <dgm:pt modelId="{16D70C32-8958-46DC-BB98-8437C3ED85DF}" type="pres">
      <dgm:prSet presAssocID="{68491FAC-49BA-46E0-803B-0DDC224F4BC4}" presName="dummy" presStyleCnt="0"/>
      <dgm:spPr/>
    </dgm:pt>
    <dgm:pt modelId="{62C2BBF9-F8BA-40B3-B391-C6874884210C}" type="pres">
      <dgm:prSet presAssocID="{FF86EAD6-30D8-4C9F-9865-0B989565AFC8}" presName="sibTrans" presStyleLbl="sibTrans2D1" presStyleIdx="13" presStyleCnt="17"/>
      <dgm:spPr/>
      <dgm:t>
        <a:bodyPr/>
        <a:lstStyle/>
        <a:p>
          <a:endParaRPr lang="en-US"/>
        </a:p>
      </dgm:t>
    </dgm:pt>
    <dgm:pt modelId="{02DDAEED-2920-4016-B835-4BEFB6EA27DB}" type="pres">
      <dgm:prSet presAssocID="{1D3FE9FA-CF75-4AE1-86AF-327C92B946EC}" presName="node" presStyleLbl="node1" presStyleIdx="14" presStyleCnt="17" custScaleX="125236" custScaleY="125236" custRadScaleRad="93615" custRadScaleInc="-175738">
        <dgm:presLayoutVars>
          <dgm:bulletEnabled val="1"/>
        </dgm:presLayoutVars>
      </dgm:prSet>
      <dgm:spPr/>
      <dgm:t>
        <a:bodyPr/>
        <a:lstStyle/>
        <a:p>
          <a:endParaRPr lang="en-US"/>
        </a:p>
      </dgm:t>
    </dgm:pt>
    <dgm:pt modelId="{0D826AE3-ECD2-46B0-AA18-55E6FC9ED573}" type="pres">
      <dgm:prSet presAssocID="{1D3FE9FA-CF75-4AE1-86AF-327C92B946EC}" presName="dummy" presStyleCnt="0"/>
      <dgm:spPr/>
    </dgm:pt>
    <dgm:pt modelId="{200288ED-26D6-435C-BA60-AE9FFF8E1AFD}" type="pres">
      <dgm:prSet presAssocID="{3888CA4F-2EA8-436A-AD26-ED97A0E3768A}" presName="sibTrans" presStyleLbl="sibTrans2D1" presStyleIdx="14" presStyleCnt="17"/>
      <dgm:spPr/>
      <dgm:t>
        <a:bodyPr/>
        <a:lstStyle/>
        <a:p>
          <a:endParaRPr lang="en-US"/>
        </a:p>
      </dgm:t>
    </dgm:pt>
    <dgm:pt modelId="{72FFA5ED-6F6C-4AE4-A46E-35CE7FBE0633}" type="pres">
      <dgm:prSet presAssocID="{E56350E2-DEBC-4090-83BE-D78106283126}" presName="node" presStyleLbl="node1" presStyleIdx="15" presStyleCnt="17" custScaleX="125236" custScaleY="125236" custRadScaleRad="95469" custRadScaleInc="-143916">
        <dgm:presLayoutVars>
          <dgm:bulletEnabled val="1"/>
        </dgm:presLayoutVars>
      </dgm:prSet>
      <dgm:spPr/>
      <dgm:t>
        <a:bodyPr/>
        <a:lstStyle/>
        <a:p>
          <a:endParaRPr lang="en-US"/>
        </a:p>
      </dgm:t>
    </dgm:pt>
    <dgm:pt modelId="{BABDC6CD-74B8-4F47-8ABE-AC504FD9A121}" type="pres">
      <dgm:prSet presAssocID="{E56350E2-DEBC-4090-83BE-D78106283126}" presName="dummy" presStyleCnt="0"/>
      <dgm:spPr/>
    </dgm:pt>
    <dgm:pt modelId="{F0EBF8D9-90A4-4CA9-8656-9778B809ABD9}" type="pres">
      <dgm:prSet presAssocID="{E9307C5C-81F6-4A8E-A9F4-268674424213}" presName="sibTrans" presStyleLbl="sibTrans2D1" presStyleIdx="15" presStyleCnt="17"/>
      <dgm:spPr/>
      <dgm:t>
        <a:bodyPr/>
        <a:lstStyle/>
        <a:p>
          <a:endParaRPr lang="en-US"/>
        </a:p>
      </dgm:t>
    </dgm:pt>
    <dgm:pt modelId="{3AFFC8E1-FBB0-437D-B035-9617E18A03E4}" type="pres">
      <dgm:prSet presAssocID="{AAFF1693-56AA-4064-BD9F-4C39F08B228E}" presName="node" presStyleLbl="node1" presStyleIdx="16" presStyleCnt="17" custScaleX="125236" custScaleY="125236" custRadScaleRad="95469" custRadScaleInc="-143916">
        <dgm:presLayoutVars>
          <dgm:bulletEnabled val="1"/>
        </dgm:presLayoutVars>
      </dgm:prSet>
      <dgm:spPr/>
      <dgm:t>
        <a:bodyPr/>
        <a:lstStyle/>
        <a:p>
          <a:endParaRPr lang="en-US"/>
        </a:p>
      </dgm:t>
    </dgm:pt>
    <dgm:pt modelId="{8F986A07-B8A1-4467-8681-4E10FDD32E7B}" type="pres">
      <dgm:prSet presAssocID="{AAFF1693-56AA-4064-BD9F-4C39F08B228E}" presName="dummy" presStyleCnt="0"/>
      <dgm:spPr/>
    </dgm:pt>
    <dgm:pt modelId="{791EAB6B-0821-4051-822C-B0BAF714ACEE}" type="pres">
      <dgm:prSet presAssocID="{CDA8D019-F03C-44DF-8648-C12E0F8386DE}" presName="sibTrans" presStyleLbl="sibTrans2D1" presStyleIdx="16" presStyleCnt="17"/>
      <dgm:spPr/>
      <dgm:t>
        <a:bodyPr/>
        <a:lstStyle/>
        <a:p>
          <a:endParaRPr lang="en-US"/>
        </a:p>
      </dgm:t>
    </dgm:pt>
  </dgm:ptLst>
  <dgm:cxnLst>
    <dgm:cxn modelId="{CFE822D4-6AC7-43CA-ADAA-73238B611A32}" type="presOf" srcId="{4C033B3F-B8E4-4996-BA3E-98BA9E5686BC}" destId="{3BFF80CE-FA07-4D33-A0FC-A9A0023AFE2F}" srcOrd="0" destOrd="0" presId="urn:microsoft.com/office/officeart/2005/8/layout/radial6"/>
    <dgm:cxn modelId="{FFA0E04B-2453-4677-87ED-F98953672798}" type="presOf" srcId="{41F21F25-3CBA-4EEF-9366-B356E5691081}" destId="{996AA9FC-090F-4CC3-AB82-E6E4C492901C}" srcOrd="0" destOrd="0" presId="urn:microsoft.com/office/officeart/2005/8/layout/radial6"/>
    <dgm:cxn modelId="{05465505-EDF5-4EE3-85E4-FC8E90F64317}" type="presOf" srcId="{FC218DE4-86D6-4094-82CF-1E6DFA287D3C}" destId="{F6BAE7EC-5B5B-4BA3-AF85-3745BF436D26}" srcOrd="0" destOrd="0" presId="urn:microsoft.com/office/officeart/2005/8/layout/radial6"/>
    <dgm:cxn modelId="{61CA16B2-7428-4931-97E2-CE10FDA5F0C1}" srcId="{6DA29EBC-A56B-47CB-95E6-5C1C2346264A}" destId="{A3E85784-87AF-49C3-AA4E-D1022045BEFB}" srcOrd="4" destOrd="0" parTransId="{6ED4C17A-72F8-4643-A3E0-DFAA857FA9B4}" sibTransId="{9CD2F0F3-C41F-4D11-B49F-AF8CBB11AA95}"/>
    <dgm:cxn modelId="{8943CD0E-9D03-495B-8C3D-B511CB86F2C3}" type="presOf" srcId="{98659745-2709-4DE5-BA70-DF2576777C64}" destId="{1283D2F1-00DB-45DB-AEAA-4315383386CE}" srcOrd="0" destOrd="0" presId="urn:microsoft.com/office/officeart/2005/8/layout/radial6"/>
    <dgm:cxn modelId="{743ABAF7-15A6-4754-84FE-46C3C056B99B}" type="presOf" srcId="{3888CA4F-2EA8-436A-AD26-ED97A0E3768A}" destId="{200288ED-26D6-435C-BA60-AE9FFF8E1AFD}" srcOrd="0" destOrd="0" presId="urn:microsoft.com/office/officeart/2005/8/layout/radial6"/>
    <dgm:cxn modelId="{939A2AD1-BBC3-455F-8E46-3E543D549D45}" srcId="{6DA29EBC-A56B-47CB-95E6-5C1C2346264A}" destId="{3C2FB914-E044-49B6-B7D7-CD0EC24EA971}" srcOrd="9" destOrd="0" parTransId="{EECDFB1E-4F9D-46EC-8334-E5160054C74D}" sibTransId="{1E49EDC8-01EC-445C-B006-3A6815AEBE1B}"/>
    <dgm:cxn modelId="{20D9FF3B-68E2-429E-8557-1D20DD16CEAC}" type="presOf" srcId="{11F691F3-C08A-4454-AB8C-B304F3FC4B73}" destId="{01C16EE5-0EC9-46EA-A7BA-327C0C8BC606}" srcOrd="0" destOrd="0" presId="urn:microsoft.com/office/officeart/2005/8/layout/radial6"/>
    <dgm:cxn modelId="{9461F5F7-0DA5-4F38-9B03-0BE4D40F6283}" srcId="{885ABBB5-A45D-431B-8710-D9E5DFB97D07}" destId="{6DA29EBC-A56B-47CB-95E6-5C1C2346264A}" srcOrd="0" destOrd="0" parTransId="{1F1DD429-CBB1-4662-A576-3CA571E46E43}" sibTransId="{5C765856-881A-4D96-AC77-9BD30CCB842F}"/>
    <dgm:cxn modelId="{189E6FE0-52D4-48A5-9D39-5477FA8C35EF}" type="presOf" srcId="{1E49EDC8-01EC-445C-B006-3A6815AEBE1B}" destId="{43340009-35C7-4CB3-8D47-1D792A7913CB}" srcOrd="0" destOrd="0" presId="urn:microsoft.com/office/officeart/2005/8/layout/radial6"/>
    <dgm:cxn modelId="{038FAE0D-AC8D-4023-8CC5-0CBFDEC3ADFE}" type="presOf" srcId="{3276E668-8EEE-47CD-A1E4-2D2FDF07A809}" destId="{18EB9007-50B4-44E7-93DC-25DF86A22EBF}" srcOrd="0" destOrd="0" presId="urn:microsoft.com/office/officeart/2005/8/layout/radial6"/>
    <dgm:cxn modelId="{978B1ABA-101B-4F65-BB54-9538E555A8DA}" type="presOf" srcId="{F8D9EFDD-AB68-4CD2-8690-3B2FC42C45BC}" destId="{B3798233-A974-47C9-BD36-CF4361AE95A3}" srcOrd="0" destOrd="0" presId="urn:microsoft.com/office/officeart/2005/8/layout/radial6"/>
    <dgm:cxn modelId="{D0655836-3325-49FB-B63B-34CB3CA4A29E}" srcId="{6DA29EBC-A56B-47CB-95E6-5C1C2346264A}" destId="{5EBA7119-10D1-488F-847C-DDBE85D952DB}" srcOrd="5" destOrd="0" parTransId="{6C791C34-4C29-4F3B-AD9A-A705024DF8CB}" sibTransId="{98659745-2709-4DE5-BA70-DF2576777C64}"/>
    <dgm:cxn modelId="{B9B0369B-7C7C-4202-AD87-26BD5A0B1749}" type="presOf" srcId="{3C2FB914-E044-49B6-B7D7-CD0EC24EA971}" destId="{59F3F9E8-DF8F-41BD-B8EE-FD7739C8B00E}" srcOrd="0" destOrd="0" presId="urn:microsoft.com/office/officeart/2005/8/layout/radial6"/>
    <dgm:cxn modelId="{2E96DCBD-8819-4FC5-9956-D07F7221FBEB}" type="presOf" srcId="{F82CDBCA-6B26-45C3-9774-DABD4A090004}" destId="{AD4DA604-9E55-46CB-A0D2-6E8F917537F5}" srcOrd="0" destOrd="0" presId="urn:microsoft.com/office/officeart/2005/8/layout/radial6"/>
    <dgm:cxn modelId="{0ACB2AD3-1AEA-43A0-8757-A7D7D0B361DB}" srcId="{6DA29EBC-A56B-47CB-95E6-5C1C2346264A}" destId="{B6AC3F41-75D4-4C6C-ABD5-AC253A14D05B}" srcOrd="10" destOrd="0" parTransId="{D7A0CCBA-E9E2-4DFD-BC6D-647DBA58FAA9}" sibTransId="{11F691F3-C08A-4454-AB8C-B304F3FC4B73}"/>
    <dgm:cxn modelId="{7E14AF08-F6C7-43D4-B414-892D2B4EF309}" type="presOf" srcId="{C382B9EA-71ED-4C50-8BF9-1386710AE677}" destId="{8FE52DB3-3429-49A4-8AB5-76B4DAAD64C2}" srcOrd="0" destOrd="0" presId="urn:microsoft.com/office/officeart/2005/8/layout/radial6"/>
    <dgm:cxn modelId="{3A52D668-7F32-46F1-AE35-477A19D269AB}" srcId="{6DA29EBC-A56B-47CB-95E6-5C1C2346264A}" destId="{68491FAC-49BA-46E0-803B-0DDC224F4BC4}" srcOrd="13" destOrd="0" parTransId="{352498EB-996B-4CDD-B01B-DFB4D8514237}" sibTransId="{FF86EAD6-30D8-4C9F-9865-0B989565AFC8}"/>
    <dgm:cxn modelId="{91D26D9C-FF13-448A-B73F-2ACF3E411793}" srcId="{6DA29EBC-A56B-47CB-95E6-5C1C2346264A}" destId="{AAFF1693-56AA-4064-BD9F-4C39F08B228E}" srcOrd="16" destOrd="0" parTransId="{23DB4BA3-19F4-4AE8-96B3-D01F8ED1704F}" sibTransId="{CDA8D019-F03C-44DF-8648-C12E0F8386DE}"/>
    <dgm:cxn modelId="{1ABC611B-8115-4E4B-98FD-4892B7515406}" type="presOf" srcId="{AAFF1693-56AA-4064-BD9F-4C39F08B228E}" destId="{3AFFC8E1-FBB0-437D-B035-9617E18A03E4}" srcOrd="0" destOrd="0" presId="urn:microsoft.com/office/officeart/2005/8/layout/radial6"/>
    <dgm:cxn modelId="{A99F69B9-1335-4284-8577-DEF1B729DF9B}" type="presOf" srcId="{0BE91AAA-BD0A-471F-8C62-35141CD14937}" destId="{34AFD6BC-DA0C-43A7-8B8F-7AA985480764}" srcOrd="0" destOrd="0" presId="urn:microsoft.com/office/officeart/2005/8/layout/radial6"/>
    <dgm:cxn modelId="{A68485C3-5C28-4E15-ACA5-C1F14B37BE05}" srcId="{6DA29EBC-A56B-47CB-95E6-5C1C2346264A}" destId="{9950163D-1532-4F5D-BAD3-BB10EF98CE69}" srcOrd="6" destOrd="0" parTransId="{43422FBA-774D-4419-A91C-DD4602546B08}" sibTransId="{F8D9EFDD-AB68-4CD2-8690-3B2FC42C45BC}"/>
    <dgm:cxn modelId="{1475A8BB-7CFA-46CE-A330-4D89B1405735}" srcId="{6DA29EBC-A56B-47CB-95E6-5C1C2346264A}" destId="{E56350E2-DEBC-4090-83BE-D78106283126}" srcOrd="15" destOrd="0" parTransId="{328C26A6-D5A6-4A61-8933-570658DA5F87}" sibTransId="{E9307C5C-81F6-4A8E-A9F4-268674424213}"/>
    <dgm:cxn modelId="{DE916972-BADB-4A69-B815-0EF918D64BC5}" srcId="{6DA29EBC-A56B-47CB-95E6-5C1C2346264A}" destId="{5D31C7F9-45A9-40D8-972E-05D1C71951CF}" srcOrd="12" destOrd="0" parTransId="{1E5BAD0C-4F56-4CA0-B020-2920419DE27B}" sibTransId="{4C033B3F-B8E4-4996-BA3E-98BA9E5686BC}"/>
    <dgm:cxn modelId="{C3165D2A-A300-4FFD-97E6-C58B698D5E64}" type="presOf" srcId="{FF86EAD6-30D8-4C9F-9865-0B989565AFC8}" destId="{62C2BBF9-F8BA-40B3-B391-C6874884210C}" srcOrd="0" destOrd="0" presId="urn:microsoft.com/office/officeart/2005/8/layout/radial6"/>
    <dgm:cxn modelId="{25D43A7E-FBAE-4EE5-B70B-FB9E8733FDD3}" srcId="{6DA29EBC-A56B-47CB-95E6-5C1C2346264A}" destId="{DCED0C7F-403D-44D3-BD8D-6E5E3DACB513}" srcOrd="3" destOrd="0" parTransId="{B33CD347-D6A4-404D-BF6E-3824336C6FF9}" sibTransId="{37432FC5-865F-49C9-BA49-FD8E21E98E42}"/>
    <dgm:cxn modelId="{7E3BE194-4C37-462C-A44D-8D4E966249B5}" type="presOf" srcId="{CDA8D019-F03C-44DF-8648-C12E0F8386DE}" destId="{791EAB6B-0821-4051-822C-B0BAF714ACEE}" srcOrd="0" destOrd="0" presId="urn:microsoft.com/office/officeart/2005/8/layout/radial6"/>
    <dgm:cxn modelId="{02EF55D7-AE7F-471C-BA62-3F94350AD1AA}" type="presOf" srcId="{B9B39C81-4588-407F-A256-CC3CBB988EBC}" destId="{459BDDBC-9172-4F07-898F-4C2C8BFF9AAC}" srcOrd="0" destOrd="0" presId="urn:microsoft.com/office/officeart/2005/8/layout/radial6"/>
    <dgm:cxn modelId="{B3CE9B04-6AD0-45B1-BEFB-EE70B9B64F23}" srcId="{6DA29EBC-A56B-47CB-95E6-5C1C2346264A}" destId="{C0619CB4-C285-48E1-B73B-D8CA3DDD0D6B}" srcOrd="2" destOrd="0" parTransId="{FC0EFE15-F039-4071-9763-136386E608D3}" sibTransId="{0BE91AAA-BD0A-471F-8C62-35141CD14937}"/>
    <dgm:cxn modelId="{DAF5DF00-97B9-430C-B122-79509C59298F}" type="presOf" srcId="{9950163D-1532-4F5D-BAD3-BB10EF98CE69}" destId="{460F37D7-C1E5-4C4F-B7BE-5E6CA1D3B4FB}" srcOrd="0" destOrd="0" presId="urn:microsoft.com/office/officeart/2005/8/layout/radial6"/>
    <dgm:cxn modelId="{BDAB5BA7-DBFD-40CC-B59F-90CB2E2DB8DC}" srcId="{6DA29EBC-A56B-47CB-95E6-5C1C2346264A}" destId="{421E1862-E7C4-4F7B-8D58-16105740E0D3}" srcOrd="1" destOrd="0" parTransId="{A395E93D-FFE9-4EF0-AB8D-EA415A051532}" sibTransId="{FC218DE4-86D6-4094-82CF-1E6DFA287D3C}"/>
    <dgm:cxn modelId="{F37E6AB1-C687-4D12-BBFD-9EC01478502B}" type="presOf" srcId="{A3E85784-87AF-49C3-AA4E-D1022045BEFB}" destId="{47A294E2-77BE-4544-983C-8FA59EB3819A}" srcOrd="0" destOrd="0" presId="urn:microsoft.com/office/officeart/2005/8/layout/radial6"/>
    <dgm:cxn modelId="{DDB1444F-190C-452D-836B-5C9B8C4FEFE6}" type="presOf" srcId="{885ABBB5-A45D-431B-8710-D9E5DFB97D07}" destId="{7A3AA932-0EFC-48D4-B29F-834ACE7C9C94}" srcOrd="0" destOrd="0" presId="urn:microsoft.com/office/officeart/2005/8/layout/radial6"/>
    <dgm:cxn modelId="{A3157D5F-E856-4B4B-AC11-66568E369794}" type="presOf" srcId="{2F71AA6B-09DA-4D93-B356-30122A048E0F}" destId="{549C4356-6513-4FB9-8538-44F534B80C06}" srcOrd="0" destOrd="0" presId="urn:microsoft.com/office/officeart/2005/8/layout/radial6"/>
    <dgm:cxn modelId="{F61E305E-46B2-4FE4-9442-D8C2FA230D61}" srcId="{6DA29EBC-A56B-47CB-95E6-5C1C2346264A}" destId="{B9B39C81-4588-407F-A256-CC3CBB988EBC}" srcOrd="8" destOrd="0" parTransId="{080BF340-E3AC-47DA-96FD-BB1A7F2A97DA}" sibTransId="{3276E668-8EEE-47CD-A1E4-2D2FDF07A809}"/>
    <dgm:cxn modelId="{8DA8E59C-5AFE-480B-A84A-662530062E05}" type="presOf" srcId="{9C5F10F1-ADD1-4B57-9E38-D3FE0A2F0E2A}" destId="{E10EB725-84ED-45B9-B05D-516774E541E8}" srcOrd="0" destOrd="0" presId="urn:microsoft.com/office/officeart/2005/8/layout/radial6"/>
    <dgm:cxn modelId="{AA88F7F8-ED63-46B9-B663-8081C8FF63A8}" srcId="{6DA29EBC-A56B-47CB-95E6-5C1C2346264A}" destId="{2F71AA6B-09DA-4D93-B356-30122A048E0F}" srcOrd="11" destOrd="0" parTransId="{C6575E99-CCAC-4997-A1D0-28FE42C69229}" sibTransId="{C382B9EA-71ED-4C50-8BF9-1386710AE677}"/>
    <dgm:cxn modelId="{54A6C8EA-646A-410A-B037-E569EA8C0FBA}" type="presOf" srcId="{E56350E2-DEBC-4090-83BE-D78106283126}" destId="{72FFA5ED-6F6C-4AE4-A46E-35CE7FBE0633}" srcOrd="0" destOrd="0" presId="urn:microsoft.com/office/officeart/2005/8/layout/radial6"/>
    <dgm:cxn modelId="{AD16C99E-98AD-4494-AFAB-D46FEB06A684}" type="presOf" srcId="{DCED0C7F-403D-44D3-BD8D-6E5E3DACB513}" destId="{3AD135CE-D639-4008-B08E-A20F7B48F8BB}" srcOrd="0" destOrd="0" presId="urn:microsoft.com/office/officeart/2005/8/layout/radial6"/>
    <dgm:cxn modelId="{10897366-CC46-483C-B0C1-26EE1CAA5094}" type="presOf" srcId="{37432FC5-865F-49C9-BA49-FD8E21E98E42}" destId="{85D2F8C0-3E8A-45B8-BB5F-41680022035E}" srcOrd="0" destOrd="0" presId="urn:microsoft.com/office/officeart/2005/8/layout/radial6"/>
    <dgm:cxn modelId="{A4199154-B037-4B42-B5A5-B9D06D7CB39F}" type="presOf" srcId="{E9307C5C-81F6-4A8E-A9F4-268674424213}" destId="{F0EBF8D9-90A4-4CA9-8656-9778B809ABD9}" srcOrd="0" destOrd="0" presId="urn:microsoft.com/office/officeart/2005/8/layout/radial6"/>
    <dgm:cxn modelId="{CE36583E-1D90-47CB-94D1-A9C653ADD604}" type="presOf" srcId="{68491FAC-49BA-46E0-803B-0DDC224F4BC4}" destId="{E166A15C-568C-49E4-A058-0D489A12F563}" srcOrd="0" destOrd="0" presId="urn:microsoft.com/office/officeart/2005/8/layout/radial6"/>
    <dgm:cxn modelId="{15039A49-C74A-4B35-A63D-1B7ED81E11DB}" srcId="{6DA29EBC-A56B-47CB-95E6-5C1C2346264A}" destId="{F82CDBCA-6B26-45C3-9774-DABD4A090004}" srcOrd="0" destOrd="0" parTransId="{13A80D8E-374A-4FE2-8C60-902D8B70A0FF}" sibTransId="{9C5F10F1-ADD1-4B57-9E38-D3FE0A2F0E2A}"/>
    <dgm:cxn modelId="{C7A4B7F7-2BA6-45BA-8466-CCAA2D785B81}" type="presOf" srcId="{B6AC3F41-75D4-4C6C-ABD5-AC253A14D05B}" destId="{87493C1A-9727-44FD-86AD-DCFF9B9BDDC9}" srcOrd="0" destOrd="0" presId="urn:microsoft.com/office/officeart/2005/8/layout/radial6"/>
    <dgm:cxn modelId="{879073B5-35F4-4567-B8DB-819F87D47598}" type="presOf" srcId="{5D31C7F9-45A9-40D8-972E-05D1C71951CF}" destId="{3B80530E-4131-4016-AE81-DC441AA33067}" srcOrd="0" destOrd="0" presId="urn:microsoft.com/office/officeart/2005/8/layout/radial6"/>
    <dgm:cxn modelId="{A1BC6815-3AB5-41B6-BDD7-26C0341E7C76}" type="presOf" srcId="{5EBA7119-10D1-488F-847C-DDBE85D952DB}" destId="{BE02C4B7-90AC-47CC-A068-2E63265BC726}" srcOrd="0" destOrd="0" presId="urn:microsoft.com/office/officeart/2005/8/layout/radial6"/>
    <dgm:cxn modelId="{911F33CB-DEF5-460A-92BD-DDA5B227709B}" type="presOf" srcId="{421E1862-E7C4-4F7B-8D58-16105740E0D3}" destId="{02395E10-44DB-499B-9FBC-7EC6C4F11748}" srcOrd="0" destOrd="0" presId="urn:microsoft.com/office/officeart/2005/8/layout/radial6"/>
    <dgm:cxn modelId="{85126F49-BDBF-4922-9AB3-4517A47B9522}" srcId="{6DA29EBC-A56B-47CB-95E6-5C1C2346264A}" destId="{2807FB77-D17C-4FEE-B60F-ADA964F3EC08}" srcOrd="7" destOrd="0" parTransId="{C1CEF86B-B8D0-42D2-9A5D-50EEB87A525B}" sibTransId="{41F21F25-3CBA-4EEF-9366-B356E5691081}"/>
    <dgm:cxn modelId="{46FD6E68-8D72-4B25-8359-DBC261F2BBD4}" srcId="{6DA29EBC-A56B-47CB-95E6-5C1C2346264A}" destId="{1D3FE9FA-CF75-4AE1-86AF-327C92B946EC}" srcOrd="14" destOrd="0" parTransId="{C528D8E9-F8E2-437D-B133-9DD388378C56}" sibTransId="{3888CA4F-2EA8-436A-AD26-ED97A0E3768A}"/>
    <dgm:cxn modelId="{4AF78101-3562-489C-8F62-8C05F01BF24E}" type="presOf" srcId="{9CD2F0F3-C41F-4D11-B49F-AF8CBB11AA95}" destId="{3DA03F8E-055D-4612-8439-D421B9611463}" srcOrd="0" destOrd="0" presId="urn:microsoft.com/office/officeart/2005/8/layout/radial6"/>
    <dgm:cxn modelId="{71CD4892-AD8F-48D3-922F-E66C0ABC8BA1}" type="presOf" srcId="{6DA29EBC-A56B-47CB-95E6-5C1C2346264A}" destId="{E3B1162E-C458-4DE9-9136-A2B6D0E29D1F}" srcOrd="0" destOrd="0" presId="urn:microsoft.com/office/officeart/2005/8/layout/radial6"/>
    <dgm:cxn modelId="{F84445AC-FFF3-42BC-85C6-06524A9ABE4B}" type="presOf" srcId="{1D3FE9FA-CF75-4AE1-86AF-327C92B946EC}" destId="{02DDAEED-2920-4016-B835-4BEFB6EA27DB}" srcOrd="0" destOrd="0" presId="urn:microsoft.com/office/officeart/2005/8/layout/radial6"/>
    <dgm:cxn modelId="{912DF2D8-20F9-499A-BD0C-AFB50ECD436B}" type="presOf" srcId="{2807FB77-D17C-4FEE-B60F-ADA964F3EC08}" destId="{E3B4E66F-14D0-463E-BCC0-6FCC5C373BED}" srcOrd="0" destOrd="0" presId="urn:microsoft.com/office/officeart/2005/8/layout/radial6"/>
    <dgm:cxn modelId="{22D94032-EA3A-4C56-BA2E-0182C6C85791}" type="presOf" srcId="{C0619CB4-C285-48E1-B73B-D8CA3DDD0D6B}" destId="{ADC53DF8-9C15-44AB-A737-E9A153693EC9}" srcOrd="0" destOrd="0" presId="urn:microsoft.com/office/officeart/2005/8/layout/radial6"/>
    <dgm:cxn modelId="{FD0F047D-C2E5-464D-BE99-489CD5C68BB0}" type="presParOf" srcId="{7A3AA932-0EFC-48D4-B29F-834ACE7C9C94}" destId="{E3B1162E-C458-4DE9-9136-A2B6D0E29D1F}" srcOrd="0" destOrd="0" presId="urn:microsoft.com/office/officeart/2005/8/layout/radial6"/>
    <dgm:cxn modelId="{09C3502F-FEEE-4762-8C0F-5A7FFBEABD8C}" type="presParOf" srcId="{7A3AA932-0EFC-48D4-B29F-834ACE7C9C94}" destId="{AD4DA604-9E55-46CB-A0D2-6E8F917537F5}" srcOrd="1" destOrd="0" presId="urn:microsoft.com/office/officeart/2005/8/layout/radial6"/>
    <dgm:cxn modelId="{21BC5BEE-E837-49E3-8A97-7A5841029B08}" type="presParOf" srcId="{7A3AA932-0EFC-48D4-B29F-834ACE7C9C94}" destId="{2C5FE39B-37FF-4766-9B84-6F4F27237DBB}" srcOrd="2" destOrd="0" presId="urn:microsoft.com/office/officeart/2005/8/layout/radial6"/>
    <dgm:cxn modelId="{60880033-2B65-43A7-ADD7-E175F7CA590F}" type="presParOf" srcId="{7A3AA932-0EFC-48D4-B29F-834ACE7C9C94}" destId="{E10EB725-84ED-45B9-B05D-516774E541E8}" srcOrd="3" destOrd="0" presId="urn:microsoft.com/office/officeart/2005/8/layout/radial6"/>
    <dgm:cxn modelId="{B8B8F4C9-A9D3-4D7A-8CD7-D9BA856BDC09}" type="presParOf" srcId="{7A3AA932-0EFC-48D4-B29F-834ACE7C9C94}" destId="{02395E10-44DB-499B-9FBC-7EC6C4F11748}" srcOrd="4" destOrd="0" presId="urn:microsoft.com/office/officeart/2005/8/layout/radial6"/>
    <dgm:cxn modelId="{C826C5D5-0A96-4DD5-B009-D97F5EF93740}" type="presParOf" srcId="{7A3AA932-0EFC-48D4-B29F-834ACE7C9C94}" destId="{0CB526A5-6433-4C87-B373-696BBBC7F09F}" srcOrd="5" destOrd="0" presId="urn:microsoft.com/office/officeart/2005/8/layout/radial6"/>
    <dgm:cxn modelId="{8A6CA4DA-A1DC-4530-8CC1-68680641754B}" type="presParOf" srcId="{7A3AA932-0EFC-48D4-B29F-834ACE7C9C94}" destId="{F6BAE7EC-5B5B-4BA3-AF85-3745BF436D26}" srcOrd="6" destOrd="0" presId="urn:microsoft.com/office/officeart/2005/8/layout/radial6"/>
    <dgm:cxn modelId="{1C8091C2-B24A-42B6-81D9-251DC1291D3A}" type="presParOf" srcId="{7A3AA932-0EFC-48D4-B29F-834ACE7C9C94}" destId="{ADC53DF8-9C15-44AB-A737-E9A153693EC9}" srcOrd="7" destOrd="0" presId="urn:microsoft.com/office/officeart/2005/8/layout/radial6"/>
    <dgm:cxn modelId="{354E1516-995D-476B-A579-727D1602A328}" type="presParOf" srcId="{7A3AA932-0EFC-48D4-B29F-834ACE7C9C94}" destId="{B47F4F01-71A7-4DBB-A3C6-5693A925A11E}" srcOrd="8" destOrd="0" presId="urn:microsoft.com/office/officeart/2005/8/layout/radial6"/>
    <dgm:cxn modelId="{C034365C-7F1E-4DD3-8984-FB3693672644}" type="presParOf" srcId="{7A3AA932-0EFC-48D4-B29F-834ACE7C9C94}" destId="{34AFD6BC-DA0C-43A7-8B8F-7AA985480764}" srcOrd="9" destOrd="0" presId="urn:microsoft.com/office/officeart/2005/8/layout/radial6"/>
    <dgm:cxn modelId="{72D61A9B-12ED-459A-B3A2-70A5BB3FF3F7}" type="presParOf" srcId="{7A3AA932-0EFC-48D4-B29F-834ACE7C9C94}" destId="{3AD135CE-D639-4008-B08E-A20F7B48F8BB}" srcOrd="10" destOrd="0" presId="urn:microsoft.com/office/officeart/2005/8/layout/radial6"/>
    <dgm:cxn modelId="{2A6112B7-5CFE-4903-9B57-B2325E4E65B0}" type="presParOf" srcId="{7A3AA932-0EFC-48D4-B29F-834ACE7C9C94}" destId="{61887054-F2FD-4790-BCBE-CE956968380A}" srcOrd="11" destOrd="0" presId="urn:microsoft.com/office/officeart/2005/8/layout/radial6"/>
    <dgm:cxn modelId="{56F2DF5B-EC0B-463A-94CE-C4A35C273966}" type="presParOf" srcId="{7A3AA932-0EFC-48D4-B29F-834ACE7C9C94}" destId="{85D2F8C0-3E8A-45B8-BB5F-41680022035E}" srcOrd="12" destOrd="0" presId="urn:microsoft.com/office/officeart/2005/8/layout/radial6"/>
    <dgm:cxn modelId="{6F3FACFB-E399-4E0A-A4CB-6080C75A49C8}" type="presParOf" srcId="{7A3AA932-0EFC-48D4-B29F-834ACE7C9C94}" destId="{47A294E2-77BE-4544-983C-8FA59EB3819A}" srcOrd="13" destOrd="0" presId="urn:microsoft.com/office/officeart/2005/8/layout/radial6"/>
    <dgm:cxn modelId="{33031BBC-5142-4957-9234-AA64CECB085E}" type="presParOf" srcId="{7A3AA932-0EFC-48D4-B29F-834ACE7C9C94}" destId="{EA5C09B8-C9A7-47DA-BC16-6DCBD268E67F}" srcOrd="14" destOrd="0" presId="urn:microsoft.com/office/officeart/2005/8/layout/radial6"/>
    <dgm:cxn modelId="{8EFFC432-2935-442A-8A3E-D751E7A0F087}" type="presParOf" srcId="{7A3AA932-0EFC-48D4-B29F-834ACE7C9C94}" destId="{3DA03F8E-055D-4612-8439-D421B9611463}" srcOrd="15" destOrd="0" presId="urn:microsoft.com/office/officeart/2005/8/layout/radial6"/>
    <dgm:cxn modelId="{84FB8F98-300A-4DCE-B946-64BD39C3B653}" type="presParOf" srcId="{7A3AA932-0EFC-48D4-B29F-834ACE7C9C94}" destId="{BE02C4B7-90AC-47CC-A068-2E63265BC726}" srcOrd="16" destOrd="0" presId="urn:microsoft.com/office/officeart/2005/8/layout/radial6"/>
    <dgm:cxn modelId="{7B1E39A2-3D3F-4C39-BA70-08DEB59FDD29}" type="presParOf" srcId="{7A3AA932-0EFC-48D4-B29F-834ACE7C9C94}" destId="{42875EDD-55BA-4792-85D2-C09813DF502A}" srcOrd="17" destOrd="0" presId="urn:microsoft.com/office/officeart/2005/8/layout/radial6"/>
    <dgm:cxn modelId="{47E7F9D0-45FB-4863-BF70-43791B9A8802}" type="presParOf" srcId="{7A3AA932-0EFC-48D4-B29F-834ACE7C9C94}" destId="{1283D2F1-00DB-45DB-AEAA-4315383386CE}" srcOrd="18" destOrd="0" presId="urn:microsoft.com/office/officeart/2005/8/layout/radial6"/>
    <dgm:cxn modelId="{E7BABC91-3AF8-44A2-8857-3CB2508C207F}" type="presParOf" srcId="{7A3AA932-0EFC-48D4-B29F-834ACE7C9C94}" destId="{460F37D7-C1E5-4C4F-B7BE-5E6CA1D3B4FB}" srcOrd="19" destOrd="0" presId="urn:microsoft.com/office/officeart/2005/8/layout/radial6"/>
    <dgm:cxn modelId="{1475AD95-F1E2-4080-BDA6-68EBD3EC78AD}" type="presParOf" srcId="{7A3AA932-0EFC-48D4-B29F-834ACE7C9C94}" destId="{BD8471DE-CF66-4EC3-96D6-01C2DC4E3FDD}" srcOrd="20" destOrd="0" presId="urn:microsoft.com/office/officeart/2005/8/layout/radial6"/>
    <dgm:cxn modelId="{9B3AC34F-8AD9-4C30-B7AA-DDA547B56D29}" type="presParOf" srcId="{7A3AA932-0EFC-48D4-B29F-834ACE7C9C94}" destId="{B3798233-A974-47C9-BD36-CF4361AE95A3}" srcOrd="21" destOrd="0" presId="urn:microsoft.com/office/officeart/2005/8/layout/radial6"/>
    <dgm:cxn modelId="{368B5FCB-62C1-4E8E-85E9-1291410CC849}" type="presParOf" srcId="{7A3AA932-0EFC-48D4-B29F-834ACE7C9C94}" destId="{E3B4E66F-14D0-463E-BCC0-6FCC5C373BED}" srcOrd="22" destOrd="0" presId="urn:microsoft.com/office/officeart/2005/8/layout/radial6"/>
    <dgm:cxn modelId="{829E718D-6661-4ED1-884C-613766A397DA}" type="presParOf" srcId="{7A3AA932-0EFC-48D4-B29F-834ACE7C9C94}" destId="{7FD4B3A3-0968-47A7-97C5-B24D64A62427}" srcOrd="23" destOrd="0" presId="urn:microsoft.com/office/officeart/2005/8/layout/radial6"/>
    <dgm:cxn modelId="{6A78E773-63AD-4FE2-ABA5-1CD2E5ED4A80}" type="presParOf" srcId="{7A3AA932-0EFC-48D4-B29F-834ACE7C9C94}" destId="{996AA9FC-090F-4CC3-AB82-E6E4C492901C}" srcOrd="24" destOrd="0" presId="urn:microsoft.com/office/officeart/2005/8/layout/radial6"/>
    <dgm:cxn modelId="{49DC1DE6-C5D8-494D-B4A4-CA920C6EC7C7}" type="presParOf" srcId="{7A3AA932-0EFC-48D4-B29F-834ACE7C9C94}" destId="{459BDDBC-9172-4F07-898F-4C2C8BFF9AAC}" srcOrd="25" destOrd="0" presId="urn:microsoft.com/office/officeart/2005/8/layout/radial6"/>
    <dgm:cxn modelId="{CFED8C11-032C-481D-A66B-7618ED632A12}" type="presParOf" srcId="{7A3AA932-0EFC-48D4-B29F-834ACE7C9C94}" destId="{6FAF7944-9B6D-44DA-918E-27E9C140478E}" srcOrd="26" destOrd="0" presId="urn:microsoft.com/office/officeart/2005/8/layout/radial6"/>
    <dgm:cxn modelId="{7DA1E921-27E0-4B82-9141-6C8943B4FB15}" type="presParOf" srcId="{7A3AA932-0EFC-48D4-B29F-834ACE7C9C94}" destId="{18EB9007-50B4-44E7-93DC-25DF86A22EBF}" srcOrd="27" destOrd="0" presId="urn:microsoft.com/office/officeart/2005/8/layout/radial6"/>
    <dgm:cxn modelId="{F87E706D-61EE-4FA3-84A5-F31632474DB0}" type="presParOf" srcId="{7A3AA932-0EFC-48D4-B29F-834ACE7C9C94}" destId="{59F3F9E8-DF8F-41BD-B8EE-FD7739C8B00E}" srcOrd="28" destOrd="0" presId="urn:microsoft.com/office/officeart/2005/8/layout/radial6"/>
    <dgm:cxn modelId="{E66FF3C8-7787-4837-A7E2-91F30FF88C7F}" type="presParOf" srcId="{7A3AA932-0EFC-48D4-B29F-834ACE7C9C94}" destId="{4BD92FAA-42D4-488B-A881-50E5861CBAE3}" srcOrd="29" destOrd="0" presId="urn:microsoft.com/office/officeart/2005/8/layout/radial6"/>
    <dgm:cxn modelId="{00C424E4-2B3B-4F11-BADA-4E735A96CE7B}" type="presParOf" srcId="{7A3AA932-0EFC-48D4-B29F-834ACE7C9C94}" destId="{43340009-35C7-4CB3-8D47-1D792A7913CB}" srcOrd="30" destOrd="0" presId="urn:microsoft.com/office/officeart/2005/8/layout/radial6"/>
    <dgm:cxn modelId="{DA6189C6-35A9-405D-B71A-E4A5DB9A34CC}" type="presParOf" srcId="{7A3AA932-0EFC-48D4-B29F-834ACE7C9C94}" destId="{87493C1A-9727-44FD-86AD-DCFF9B9BDDC9}" srcOrd="31" destOrd="0" presId="urn:microsoft.com/office/officeart/2005/8/layout/radial6"/>
    <dgm:cxn modelId="{AE1A3AA9-DB9C-4563-AF3A-687F7914983A}" type="presParOf" srcId="{7A3AA932-0EFC-48D4-B29F-834ACE7C9C94}" destId="{F399A00E-5BA5-4B96-84F1-FB726BDFCAA9}" srcOrd="32" destOrd="0" presId="urn:microsoft.com/office/officeart/2005/8/layout/radial6"/>
    <dgm:cxn modelId="{520CE10F-0303-4104-A9DB-CB92A69B7908}" type="presParOf" srcId="{7A3AA932-0EFC-48D4-B29F-834ACE7C9C94}" destId="{01C16EE5-0EC9-46EA-A7BA-327C0C8BC606}" srcOrd="33" destOrd="0" presId="urn:microsoft.com/office/officeart/2005/8/layout/radial6"/>
    <dgm:cxn modelId="{0E026463-F992-43D0-9D44-B572F13941E4}" type="presParOf" srcId="{7A3AA932-0EFC-48D4-B29F-834ACE7C9C94}" destId="{549C4356-6513-4FB9-8538-44F534B80C06}" srcOrd="34" destOrd="0" presId="urn:microsoft.com/office/officeart/2005/8/layout/radial6"/>
    <dgm:cxn modelId="{F88627AA-B78D-486C-9DCF-279CB663EDAF}" type="presParOf" srcId="{7A3AA932-0EFC-48D4-B29F-834ACE7C9C94}" destId="{4E6F154D-E591-4315-9579-139C5D5D56C4}" srcOrd="35" destOrd="0" presId="urn:microsoft.com/office/officeart/2005/8/layout/radial6"/>
    <dgm:cxn modelId="{77F429D5-4558-4813-B526-870B54A72C5A}" type="presParOf" srcId="{7A3AA932-0EFC-48D4-B29F-834ACE7C9C94}" destId="{8FE52DB3-3429-49A4-8AB5-76B4DAAD64C2}" srcOrd="36" destOrd="0" presId="urn:microsoft.com/office/officeart/2005/8/layout/radial6"/>
    <dgm:cxn modelId="{B6AF6E14-33BB-40F0-80E8-ECC1E828EF05}" type="presParOf" srcId="{7A3AA932-0EFC-48D4-B29F-834ACE7C9C94}" destId="{3B80530E-4131-4016-AE81-DC441AA33067}" srcOrd="37" destOrd="0" presId="urn:microsoft.com/office/officeart/2005/8/layout/radial6"/>
    <dgm:cxn modelId="{C7837E73-D0BA-46E3-9922-9AB800B02CDD}" type="presParOf" srcId="{7A3AA932-0EFC-48D4-B29F-834ACE7C9C94}" destId="{6CAA087B-8BD4-42CE-B1CC-00C317A2D4C0}" srcOrd="38" destOrd="0" presId="urn:microsoft.com/office/officeart/2005/8/layout/radial6"/>
    <dgm:cxn modelId="{304C85DD-4DB8-4BBD-888E-741F6AA88677}" type="presParOf" srcId="{7A3AA932-0EFC-48D4-B29F-834ACE7C9C94}" destId="{3BFF80CE-FA07-4D33-A0FC-A9A0023AFE2F}" srcOrd="39" destOrd="0" presId="urn:microsoft.com/office/officeart/2005/8/layout/radial6"/>
    <dgm:cxn modelId="{3699576B-C22F-4EA6-A2AE-196C394A38A3}" type="presParOf" srcId="{7A3AA932-0EFC-48D4-B29F-834ACE7C9C94}" destId="{E166A15C-568C-49E4-A058-0D489A12F563}" srcOrd="40" destOrd="0" presId="urn:microsoft.com/office/officeart/2005/8/layout/radial6"/>
    <dgm:cxn modelId="{DC185B1E-DEEF-4749-91F9-E3A1226B9083}" type="presParOf" srcId="{7A3AA932-0EFC-48D4-B29F-834ACE7C9C94}" destId="{16D70C32-8958-46DC-BB98-8437C3ED85DF}" srcOrd="41" destOrd="0" presId="urn:microsoft.com/office/officeart/2005/8/layout/radial6"/>
    <dgm:cxn modelId="{DB6C890F-E36A-49FF-8AE1-86CE9793DA1A}" type="presParOf" srcId="{7A3AA932-0EFC-48D4-B29F-834ACE7C9C94}" destId="{62C2BBF9-F8BA-40B3-B391-C6874884210C}" srcOrd="42" destOrd="0" presId="urn:microsoft.com/office/officeart/2005/8/layout/radial6"/>
    <dgm:cxn modelId="{41867D42-D459-46C2-9530-B6D3B6DEC9EC}" type="presParOf" srcId="{7A3AA932-0EFC-48D4-B29F-834ACE7C9C94}" destId="{02DDAEED-2920-4016-B835-4BEFB6EA27DB}" srcOrd="43" destOrd="0" presId="urn:microsoft.com/office/officeart/2005/8/layout/radial6"/>
    <dgm:cxn modelId="{21EFB9CB-B807-4E1E-8303-E55D7CB1C4DF}" type="presParOf" srcId="{7A3AA932-0EFC-48D4-B29F-834ACE7C9C94}" destId="{0D826AE3-ECD2-46B0-AA18-55E6FC9ED573}" srcOrd="44" destOrd="0" presId="urn:microsoft.com/office/officeart/2005/8/layout/radial6"/>
    <dgm:cxn modelId="{868719A1-E328-43E5-A643-D12C6382B183}" type="presParOf" srcId="{7A3AA932-0EFC-48D4-B29F-834ACE7C9C94}" destId="{200288ED-26D6-435C-BA60-AE9FFF8E1AFD}" srcOrd="45" destOrd="0" presId="urn:microsoft.com/office/officeart/2005/8/layout/radial6"/>
    <dgm:cxn modelId="{AD92228E-928B-4D15-B00B-015EC9FFEB54}" type="presParOf" srcId="{7A3AA932-0EFC-48D4-B29F-834ACE7C9C94}" destId="{72FFA5ED-6F6C-4AE4-A46E-35CE7FBE0633}" srcOrd="46" destOrd="0" presId="urn:microsoft.com/office/officeart/2005/8/layout/radial6"/>
    <dgm:cxn modelId="{7D5A1BFC-4741-44DC-B773-75B78E75EF29}" type="presParOf" srcId="{7A3AA932-0EFC-48D4-B29F-834ACE7C9C94}" destId="{BABDC6CD-74B8-4F47-8ABE-AC504FD9A121}" srcOrd="47" destOrd="0" presId="urn:microsoft.com/office/officeart/2005/8/layout/radial6"/>
    <dgm:cxn modelId="{F22EDE84-F52C-4F09-87E3-E62F52493CF8}" type="presParOf" srcId="{7A3AA932-0EFC-48D4-B29F-834ACE7C9C94}" destId="{F0EBF8D9-90A4-4CA9-8656-9778B809ABD9}" srcOrd="48" destOrd="0" presId="urn:microsoft.com/office/officeart/2005/8/layout/radial6"/>
    <dgm:cxn modelId="{DDB2C064-B2BE-4051-B438-1A6D8E3196E0}" type="presParOf" srcId="{7A3AA932-0EFC-48D4-B29F-834ACE7C9C94}" destId="{3AFFC8E1-FBB0-437D-B035-9617E18A03E4}" srcOrd="49" destOrd="0" presId="urn:microsoft.com/office/officeart/2005/8/layout/radial6"/>
    <dgm:cxn modelId="{FC839599-4C11-4924-B3E5-A658D2B8152E}" type="presParOf" srcId="{7A3AA932-0EFC-48D4-B29F-834ACE7C9C94}" destId="{8F986A07-B8A1-4467-8681-4E10FDD32E7B}" srcOrd="50" destOrd="0" presId="urn:microsoft.com/office/officeart/2005/8/layout/radial6"/>
    <dgm:cxn modelId="{81FFB94B-E90F-4201-9ACF-FD8E8E9E7430}" type="presParOf" srcId="{7A3AA932-0EFC-48D4-B29F-834ACE7C9C94}" destId="{791EAB6B-0821-4051-822C-B0BAF714ACEE}" srcOrd="51" destOrd="0" presId="urn:microsoft.com/office/officeart/2005/8/layout/radial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EAB6B-0821-4051-822C-B0BAF714ACEE}">
      <dsp:nvSpPr>
        <dsp:cNvPr id="0" name=""/>
        <dsp:cNvSpPr/>
      </dsp:nvSpPr>
      <dsp:spPr>
        <a:xfrm>
          <a:off x="1358708" y="250412"/>
          <a:ext cx="3860304" cy="3860304"/>
        </a:xfrm>
        <a:prstGeom prst="blockArc">
          <a:avLst>
            <a:gd name="adj1" fmla="val 14219174"/>
            <a:gd name="adj2" fmla="val 15454719"/>
            <a:gd name="adj3" fmla="val 1634"/>
          </a:avLst>
        </a:prstGeom>
        <a:solidFill>
          <a:schemeClr val="accent2">
            <a:shade val="90000"/>
            <a:hueOff val="-101254"/>
            <a:satOff val="-43455"/>
            <a:lumOff val="500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EBF8D9-90A4-4CA9-8656-9778B809ABD9}">
      <dsp:nvSpPr>
        <dsp:cNvPr id="0" name=""/>
        <dsp:cNvSpPr/>
      </dsp:nvSpPr>
      <dsp:spPr>
        <a:xfrm>
          <a:off x="1325042" y="271792"/>
          <a:ext cx="3860304" cy="3860304"/>
        </a:xfrm>
        <a:prstGeom prst="blockArc">
          <a:avLst>
            <a:gd name="adj1" fmla="val 13078392"/>
            <a:gd name="adj2" fmla="val 14290790"/>
            <a:gd name="adj3" fmla="val 1634"/>
          </a:avLst>
        </a:prstGeom>
        <a:solidFill>
          <a:schemeClr val="accent2">
            <a:shade val="90000"/>
            <a:hueOff val="-94925"/>
            <a:satOff val="-40739"/>
            <a:lumOff val="469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0288ED-26D6-435C-BA60-AE9FFF8E1AFD}">
      <dsp:nvSpPr>
        <dsp:cNvPr id="0" name=""/>
        <dsp:cNvSpPr/>
      </dsp:nvSpPr>
      <dsp:spPr>
        <a:xfrm>
          <a:off x="1400313" y="168414"/>
          <a:ext cx="3860304" cy="3860304"/>
        </a:xfrm>
        <a:prstGeom prst="blockArc">
          <a:avLst>
            <a:gd name="adj1" fmla="val 11519548"/>
            <a:gd name="adj2" fmla="val 12848713"/>
            <a:gd name="adj3" fmla="val 1634"/>
          </a:avLst>
        </a:prstGeom>
        <a:solidFill>
          <a:schemeClr val="accent2">
            <a:shade val="90000"/>
            <a:hueOff val="-88597"/>
            <a:satOff val="-38023"/>
            <a:lumOff val="437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C2BBF9-F8BA-40B3-B391-C6874884210C}">
      <dsp:nvSpPr>
        <dsp:cNvPr id="0" name=""/>
        <dsp:cNvSpPr/>
      </dsp:nvSpPr>
      <dsp:spPr>
        <a:xfrm>
          <a:off x="1420967" y="54271"/>
          <a:ext cx="3860304" cy="3860304"/>
        </a:xfrm>
        <a:prstGeom prst="blockArc">
          <a:avLst>
            <a:gd name="adj1" fmla="val 10040223"/>
            <a:gd name="adj2" fmla="val 11311215"/>
            <a:gd name="adj3" fmla="val 1634"/>
          </a:avLst>
        </a:prstGeom>
        <a:solidFill>
          <a:schemeClr val="accent2">
            <a:shade val="90000"/>
            <a:hueOff val="-82269"/>
            <a:satOff val="-35307"/>
            <a:lumOff val="4065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FF80CE-FA07-4D33-A0FC-A9A0023AFE2F}">
      <dsp:nvSpPr>
        <dsp:cNvPr id="0" name=""/>
        <dsp:cNvSpPr/>
      </dsp:nvSpPr>
      <dsp:spPr>
        <a:xfrm>
          <a:off x="1424142" y="68665"/>
          <a:ext cx="3860304" cy="3860304"/>
        </a:xfrm>
        <a:prstGeom prst="blockArc">
          <a:avLst>
            <a:gd name="adj1" fmla="val 8807323"/>
            <a:gd name="adj2" fmla="val 10066692"/>
            <a:gd name="adj3" fmla="val 1634"/>
          </a:avLst>
        </a:prstGeom>
        <a:solidFill>
          <a:schemeClr val="accent2">
            <a:shade val="90000"/>
            <a:hueOff val="-75940"/>
            <a:satOff val="-32591"/>
            <a:lumOff val="375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E52DB3-3429-49A4-8AB5-76B4DAAD64C2}">
      <dsp:nvSpPr>
        <dsp:cNvPr id="0" name=""/>
        <dsp:cNvSpPr/>
      </dsp:nvSpPr>
      <dsp:spPr>
        <a:xfrm>
          <a:off x="1396529" y="27651"/>
          <a:ext cx="3860304" cy="3860304"/>
        </a:xfrm>
        <a:prstGeom prst="blockArc">
          <a:avLst>
            <a:gd name="adj1" fmla="val 7532708"/>
            <a:gd name="adj2" fmla="val 8718534"/>
            <a:gd name="adj3" fmla="val 1634"/>
          </a:avLst>
        </a:prstGeom>
        <a:solidFill>
          <a:schemeClr val="accent2">
            <a:shade val="90000"/>
            <a:hueOff val="-69612"/>
            <a:satOff val="-29875"/>
            <a:lumOff val="344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C16EE5-0EC9-46EA-A7BA-327C0C8BC606}">
      <dsp:nvSpPr>
        <dsp:cNvPr id="0" name=""/>
        <dsp:cNvSpPr/>
      </dsp:nvSpPr>
      <dsp:spPr>
        <a:xfrm>
          <a:off x="1360556" y="2566"/>
          <a:ext cx="3860304" cy="3860304"/>
        </a:xfrm>
        <a:prstGeom prst="blockArc">
          <a:avLst>
            <a:gd name="adj1" fmla="val 6331498"/>
            <a:gd name="adj2" fmla="val 7453952"/>
            <a:gd name="adj3" fmla="val 1634"/>
          </a:avLst>
        </a:prstGeom>
        <a:solidFill>
          <a:schemeClr val="accent2">
            <a:shade val="90000"/>
            <a:hueOff val="-63284"/>
            <a:satOff val="-27159"/>
            <a:lumOff val="312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340009-35C7-4CB3-8D47-1D792A7913CB}">
      <dsp:nvSpPr>
        <dsp:cNvPr id="0" name=""/>
        <dsp:cNvSpPr/>
      </dsp:nvSpPr>
      <dsp:spPr>
        <a:xfrm>
          <a:off x="1382200" y="8716"/>
          <a:ext cx="3860304" cy="3860304"/>
        </a:xfrm>
        <a:prstGeom prst="blockArc">
          <a:avLst>
            <a:gd name="adj1" fmla="val 5188003"/>
            <a:gd name="adj2" fmla="val 6371905"/>
            <a:gd name="adj3" fmla="val 1634"/>
          </a:avLst>
        </a:prstGeom>
        <a:solidFill>
          <a:schemeClr val="accent2">
            <a:shade val="90000"/>
            <a:hueOff val="-56955"/>
            <a:satOff val="-24443"/>
            <a:lumOff val="2814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EB9007-50B4-44E7-93DC-25DF86A22EBF}">
      <dsp:nvSpPr>
        <dsp:cNvPr id="0" name=""/>
        <dsp:cNvSpPr/>
      </dsp:nvSpPr>
      <dsp:spPr>
        <a:xfrm>
          <a:off x="1553970" y="5833"/>
          <a:ext cx="3860304" cy="3860304"/>
        </a:xfrm>
        <a:prstGeom prst="blockArc">
          <a:avLst>
            <a:gd name="adj1" fmla="val 4513398"/>
            <a:gd name="adj2" fmla="val 5496607"/>
            <a:gd name="adj3" fmla="val 1634"/>
          </a:avLst>
        </a:prstGeom>
        <a:solidFill>
          <a:schemeClr val="accent2">
            <a:shade val="90000"/>
            <a:hueOff val="-50627"/>
            <a:satOff val="-21727"/>
            <a:lumOff val="2502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6AA9FC-090F-4CC3-AB82-E6E4C492901C}">
      <dsp:nvSpPr>
        <dsp:cNvPr id="0" name=""/>
        <dsp:cNvSpPr/>
      </dsp:nvSpPr>
      <dsp:spPr>
        <a:xfrm>
          <a:off x="1682973" y="-23467"/>
          <a:ext cx="3860304" cy="3860304"/>
        </a:xfrm>
        <a:prstGeom prst="blockArc">
          <a:avLst>
            <a:gd name="adj1" fmla="val 3745320"/>
            <a:gd name="adj2" fmla="val 4751002"/>
            <a:gd name="adj3" fmla="val 1634"/>
          </a:avLst>
        </a:prstGeom>
        <a:solidFill>
          <a:schemeClr val="accent2">
            <a:shade val="90000"/>
            <a:hueOff val="-44298"/>
            <a:satOff val="-19012"/>
            <a:lumOff val="2189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798233-A974-47C9-BD36-CF4361AE95A3}">
      <dsp:nvSpPr>
        <dsp:cNvPr id="0" name=""/>
        <dsp:cNvSpPr/>
      </dsp:nvSpPr>
      <dsp:spPr>
        <a:xfrm>
          <a:off x="1310282" y="231231"/>
          <a:ext cx="3860304" cy="3860304"/>
        </a:xfrm>
        <a:prstGeom prst="blockArc">
          <a:avLst>
            <a:gd name="adj1" fmla="val 1844077"/>
            <a:gd name="adj2" fmla="val 2932814"/>
            <a:gd name="adj3" fmla="val 1634"/>
          </a:avLst>
        </a:prstGeom>
        <a:solidFill>
          <a:schemeClr val="accent2">
            <a:shade val="90000"/>
            <a:hueOff val="-37970"/>
            <a:satOff val="-16296"/>
            <a:lumOff val="18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83D2F1-00DB-45DB-AEAA-4315383386CE}">
      <dsp:nvSpPr>
        <dsp:cNvPr id="0" name=""/>
        <dsp:cNvSpPr/>
      </dsp:nvSpPr>
      <dsp:spPr>
        <a:xfrm>
          <a:off x="1314632" y="223952"/>
          <a:ext cx="3860304" cy="3860304"/>
        </a:xfrm>
        <a:prstGeom prst="blockArc">
          <a:avLst>
            <a:gd name="adj1" fmla="val 554628"/>
            <a:gd name="adj2" fmla="val 1859304"/>
            <a:gd name="adj3" fmla="val 1634"/>
          </a:avLst>
        </a:prstGeom>
        <a:solidFill>
          <a:schemeClr val="accent2">
            <a:shade val="90000"/>
            <a:hueOff val="-31642"/>
            <a:satOff val="-13580"/>
            <a:lumOff val="156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A03F8E-055D-4612-8439-D421B9611463}">
      <dsp:nvSpPr>
        <dsp:cNvPr id="0" name=""/>
        <dsp:cNvSpPr/>
      </dsp:nvSpPr>
      <dsp:spPr>
        <a:xfrm>
          <a:off x="1317774" y="205231"/>
          <a:ext cx="3860304" cy="3860304"/>
        </a:xfrm>
        <a:prstGeom prst="blockArc">
          <a:avLst>
            <a:gd name="adj1" fmla="val 20884039"/>
            <a:gd name="adj2" fmla="val 588716"/>
            <a:gd name="adj3" fmla="val 1634"/>
          </a:avLst>
        </a:prstGeom>
        <a:solidFill>
          <a:schemeClr val="accent2">
            <a:shade val="90000"/>
            <a:hueOff val="-25313"/>
            <a:satOff val="-10864"/>
            <a:lumOff val="1251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D2F8C0-3E8A-45B8-BB5F-41680022035E}">
      <dsp:nvSpPr>
        <dsp:cNvPr id="0" name=""/>
        <dsp:cNvSpPr/>
      </dsp:nvSpPr>
      <dsp:spPr>
        <a:xfrm>
          <a:off x="1313941" y="186640"/>
          <a:ext cx="3860304" cy="3860304"/>
        </a:xfrm>
        <a:prstGeom prst="blockArc">
          <a:avLst>
            <a:gd name="adj1" fmla="val 19613451"/>
            <a:gd name="adj2" fmla="val 20918127"/>
            <a:gd name="adj3" fmla="val 1634"/>
          </a:avLst>
        </a:prstGeom>
        <a:solidFill>
          <a:schemeClr val="accent2">
            <a:shade val="90000"/>
            <a:hueOff val="-18985"/>
            <a:satOff val="-8148"/>
            <a:lumOff val="93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AFD6BC-DA0C-43A7-8B8F-7AA985480764}">
      <dsp:nvSpPr>
        <dsp:cNvPr id="0" name=""/>
        <dsp:cNvSpPr/>
      </dsp:nvSpPr>
      <dsp:spPr>
        <a:xfrm>
          <a:off x="1278337" y="129897"/>
          <a:ext cx="3860304" cy="3860304"/>
        </a:xfrm>
        <a:prstGeom prst="blockArc">
          <a:avLst>
            <a:gd name="adj1" fmla="val 18404198"/>
            <a:gd name="adj2" fmla="val 19733751"/>
            <a:gd name="adj3" fmla="val 1634"/>
          </a:avLst>
        </a:prstGeom>
        <a:solidFill>
          <a:schemeClr val="accent2">
            <a:shade val="90000"/>
            <a:hueOff val="-12657"/>
            <a:satOff val="-5432"/>
            <a:lumOff val="62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BAE7EC-5B5B-4BA3-AF85-3745BF436D26}">
      <dsp:nvSpPr>
        <dsp:cNvPr id="0" name=""/>
        <dsp:cNvSpPr/>
      </dsp:nvSpPr>
      <dsp:spPr>
        <a:xfrm>
          <a:off x="1434485" y="234901"/>
          <a:ext cx="3860304" cy="3860304"/>
        </a:xfrm>
        <a:prstGeom prst="blockArc">
          <a:avLst>
            <a:gd name="adj1" fmla="val 16740889"/>
            <a:gd name="adj2" fmla="val 18066155"/>
            <a:gd name="adj3" fmla="val 1634"/>
          </a:avLst>
        </a:prstGeom>
        <a:solidFill>
          <a:schemeClr val="accent2">
            <a:shade val="90000"/>
            <a:hueOff val="-6328"/>
            <a:satOff val="-2716"/>
            <a:lumOff val="31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0EB725-84ED-45B9-B05D-516774E541E8}">
      <dsp:nvSpPr>
        <dsp:cNvPr id="0" name=""/>
        <dsp:cNvSpPr/>
      </dsp:nvSpPr>
      <dsp:spPr>
        <a:xfrm>
          <a:off x="1427838" y="233835"/>
          <a:ext cx="3860304" cy="3860304"/>
        </a:xfrm>
        <a:prstGeom prst="blockArc">
          <a:avLst>
            <a:gd name="adj1" fmla="val 15327052"/>
            <a:gd name="adj2" fmla="val 16752979"/>
            <a:gd name="adj3" fmla="val 1634"/>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B1162E-C458-4DE9-9136-A2B6D0E29D1F}">
      <dsp:nvSpPr>
        <dsp:cNvPr id="0" name=""/>
        <dsp:cNvSpPr/>
      </dsp:nvSpPr>
      <dsp:spPr>
        <a:xfrm>
          <a:off x="2874386" y="1569975"/>
          <a:ext cx="979575" cy="940372"/>
        </a:xfrm>
        <a:prstGeom prst="ellipse">
          <a:avLst/>
        </a:prstGeom>
        <a:solidFill>
          <a:schemeClr val="accent2">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t>Preservative solution: Sodium Benzoate</a:t>
          </a:r>
        </a:p>
      </dsp:txBody>
      <dsp:txXfrm>
        <a:off x="3017841" y="1707689"/>
        <a:ext cx="692665" cy="664944"/>
      </dsp:txXfrm>
    </dsp:sp>
    <dsp:sp modelId="{AD4DA604-9E55-46CB-A0D2-6E8F917537F5}">
      <dsp:nvSpPr>
        <dsp:cNvPr id="0" name=""/>
        <dsp:cNvSpPr/>
      </dsp:nvSpPr>
      <dsp:spPr>
        <a:xfrm>
          <a:off x="2602758" y="36675"/>
          <a:ext cx="548639" cy="548639"/>
        </a:xfrm>
        <a:prstGeom prst="ellipse">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Multipurpose cleaner, </a:t>
          </a:r>
          <a:r>
            <a:rPr lang="en-US" sz="500" kern="1200" dirty="0" err="1"/>
            <a:t>Lavo</a:t>
          </a:r>
          <a:r>
            <a:rPr lang="en-US" sz="500" kern="1200" dirty="0"/>
            <a:t> Nature &amp; </a:t>
          </a:r>
          <a:r>
            <a:rPr lang="en-US" sz="500" kern="1200" dirty="0" err="1"/>
            <a:t>Eurona</a:t>
          </a:r>
          <a:r>
            <a:rPr lang="en-US" sz="500" kern="1200" dirty="0"/>
            <a:t> </a:t>
          </a:r>
          <a:r>
            <a:rPr lang="en-US" sz="500" kern="1200" dirty="0" err="1"/>
            <a:t>Cerny</a:t>
          </a:r>
          <a:endParaRPr lang="en-US" sz="500" kern="1200" dirty="0"/>
        </a:p>
      </dsp:txBody>
      <dsp:txXfrm>
        <a:off x="2683104" y="117021"/>
        <a:ext cx="387947" cy="387947"/>
      </dsp:txXfrm>
    </dsp:sp>
    <dsp:sp modelId="{02395E10-44DB-499B-9FBC-7EC6C4F11748}">
      <dsp:nvSpPr>
        <dsp:cNvPr id="0" name=""/>
        <dsp:cNvSpPr/>
      </dsp:nvSpPr>
      <dsp:spPr>
        <a:xfrm>
          <a:off x="3390282" y="0"/>
          <a:ext cx="548639" cy="548639"/>
        </a:xfrm>
        <a:prstGeom prst="ellipse">
          <a:avLst/>
        </a:prstGeom>
        <a:solidFill>
          <a:schemeClr val="accent2">
            <a:alpha val="90000"/>
            <a:hueOff val="0"/>
            <a:satOff val="0"/>
            <a:lumOff val="0"/>
            <a:alphaOff val="-25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Bathroom cleaner, </a:t>
          </a:r>
          <a:r>
            <a:rPr lang="en-US" sz="500" kern="1200" dirty="0" err="1"/>
            <a:t>Feelco</a:t>
          </a:r>
          <a:r>
            <a:rPr lang="en-US" sz="500" kern="1200" dirty="0"/>
            <a:t>, CZ</a:t>
          </a:r>
        </a:p>
      </dsp:txBody>
      <dsp:txXfrm>
        <a:off x="3470628" y="80346"/>
        <a:ext cx="387947" cy="387947"/>
      </dsp:txXfrm>
    </dsp:sp>
    <dsp:sp modelId="{ADC53DF8-9C15-44AB-A737-E9A153693EC9}">
      <dsp:nvSpPr>
        <dsp:cNvPr id="0" name=""/>
        <dsp:cNvSpPr/>
      </dsp:nvSpPr>
      <dsp:spPr>
        <a:xfrm>
          <a:off x="4079234" y="251557"/>
          <a:ext cx="548639" cy="548639"/>
        </a:xfrm>
        <a:prstGeom prst="ellipse">
          <a:avLst/>
        </a:prstGeom>
        <a:solidFill>
          <a:schemeClr val="accent2">
            <a:alpha val="90000"/>
            <a:hueOff val="0"/>
            <a:satOff val="0"/>
            <a:lumOff val="0"/>
            <a:alpha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Surface spray cleaner, Mr. Magic, Poland</a:t>
          </a:r>
        </a:p>
      </dsp:txBody>
      <dsp:txXfrm>
        <a:off x="4159580" y="331903"/>
        <a:ext cx="387947" cy="387947"/>
      </dsp:txXfrm>
    </dsp:sp>
    <dsp:sp modelId="{3AD135CE-D639-4008-B08E-A20F7B48F8BB}">
      <dsp:nvSpPr>
        <dsp:cNvPr id="0" name=""/>
        <dsp:cNvSpPr/>
      </dsp:nvSpPr>
      <dsp:spPr>
        <a:xfrm>
          <a:off x="4573320" y="796769"/>
          <a:ext cx="548639" cy="548639"/>
        </a:xfrm>
        <a:prstGeom prst="ellipse">
          <a:avLst/>
        </a:prstGeom>
        <a:solidFill>
          <a:schemeClr val="accent2">
            <a:alpha val="90000"/>
            <a:hueOff val="0"/>
            <a:satOff val="0"/>
            <a:lumOff val="0"/>
            <a:alphaOff val="-75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Toilet refresher Block: </a:t>
          </a:r>
          <a:r>
            <a:rPr lang="en-US" sz="500" kern="1200" dirty="0" err="1"/>
            <a:t>Tandil</a:t>
          </a:r>
          <a:r>
            <a:rPr lang="en-US" sz="500" kern="1200" dirty="0"/>
            <a:t>, Austria</a:t>
          </a:r>
        </a:p>
      </dsp:txBody>
      <dsp:txXfrm>
        <a:off x="4653666" y="877115"/>
        <a:ext cx="387947" cy="387947"/>
      </dsp:txXfrm>
    </dsp:sp>
    <dsp:sp modelId="{47A294E2-77BE-4544-983C-8FA59EB3819A}">
      <dsp:nvSpPr>
        <dsp:cNvPr id="0" name=""/>
        <dsp:cNvSpPr/>
      </dsp:nvSpPr>
      <dsp:spPr>
        <a:xfrm>
          <a:off x="4846621" y="1465242"/>
          <a:ext cx="548639" cy="548639"/>
        </a:xfrm>
        <a:prstGeom prst="ellipse">
          <a:avLst/>
        </a:prstGeom>
        <a:solidFill>
          <a:schemeClr val="accent2">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Cleaning wipes, </a:t>
          </a:r>
          <a:br>
            <a:rPr lang="en-US" sz="500" kern="1200" dirty="0"/>
          </a:br>
          <a:r>
            <a:rPr lang="en-US" sz="500" kern="1200" dirty="0"/>
            <a:t>Super U, France</a:t>
          </a:r>
        </a:p>
      </dsp:txBody>
      <dsp:txXfrm>
        <a:off x="4926967" y="1545588"/>
        <a:ext cx="387947" cy="387947"/>
      </dsp:txXfrm>
    </dsp:sp>
    <dsp:sp modelId="{BE02C4B7-90AC-47CC-A068-2E63265BC726}">
      <dsp:nvSpPr>
        <dsp:cNvPr id="0" name=""/>
        <dsp:cNvSpPr/>
      </dsp:nvSpPr>
      <dsp:spPr>
        <a:xfrm>
          <a:off x="4859985" y="2187303"/>
          <a:ext cx="548639" cy="548639"/>
        </a:xfrm>
        <a:prstGeom prst="ellipse">
          <a:avLst/>
        </a:prstGeom>
        <a:solidFill>
          <a:schemeClr val="accent2">
            <a:alpha val="90000"/>
            <a:hueOff val="0"/>
            <a:satOff val="0"/>
            <a:lumOff val="0"/>
            <a:alphaOff val="-125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Spot remover: Dr Beckmann, DE</a:t>
          </a:r>
        </a:p>
      </dsp:txBody>
      <dsp:txXfrm>
        <a:off x="4940331" y="2267649"/>
        <a:ext cx="387947" cy="387947"/>
      </dsp:txXfrm>
    </dsp:sp>
    <dsp:sp modelId="{460F37D7-C1E5-4C4F-B7BE-5E6CA1D3B4FB}">
      <dsp:nvSpPr>
        <dsp:cNvPr id="0" name=""/>
        <dsp:cNvSpPr/>
      </dsp:nvSpPr>
      <dsp:spPr>
        <a:xfrm>
          <a:off x="4611609" y="2865432"/>
          <a:ext cx="548639" cy="548639"/>
        </a:xfrm>
        <a:prstGeom prst="ellipse">
          <a:avLst/>
        </a:prstGeom>
        <a:solidFill>
          <a:schemeClr val="accent2">
            <a:alpha val="90000"/>
            <a:hueOff val="0"/>
            <a:satOff val="0"/>
            <a:lumOff val="0"/>
            <a:alpha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Leather polish: </a:t>
          </a:r>
          <a:r>
            <a:rPr lang="en-US" sz="500" kern="1200" dirty="0" err="1"/>
            <a:t>Poliboy</a:t>
          </a:r>
          <a:r>
            <a:rPr lang="en-US" sz="500" kern="1200" dirty="0"/>
            <a:t>, DE</a:t>
          </a:r>
        </a:p>
      </dsp:txBody>
      <dsp:txXfrm>
        <a:off x="4691955" y="2945778"/>
        <a:ext cx="387947" cy="387947"/>
      </dsp:txXfrm>
    </dsp:sp>
    <dsp:sp modelId="{E3B4E66F-14D0-463E-BCC0-6FCC5C373BED}">
      <dsp:nvSpPr>
        <dsp:cNvPr id="0" name=""/>
        <dsp:cNvSpPr/>
      </dsp:nvSpPr>
      <dsp:spPr>
        <a:xfrm>
          <a:off x="4225080" y="3329237"/>
          <a:ext cx="548639" cy="548639"/>
        </a:xfrm>
        <a:prstGeom prst="ellipse">
          <a:avLst/>
        </a:prstGeom>
        <a:solidFill>
          <a:schemeClr val="accent2">
            <a:alpha val="90000"/>
            <a:hueOff val="0"/>
            <a:satOff val="0"/>
            <a:lumOff val="0"/>
            <a:alphaOff val="-175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Stainless steel cleaner: </a:t>
          </a:r>
          <a:r>
            <a:rPr lang="en-US" sz="500" kern="1200" dirty="0" err="1"/>
            <a:t>Edeka</a:t>
          </a:r>
          <a:r>
            <a:rPr lang="en-US" sz="500" kern="1200" dirty="0"/>
            <a:t>: DE</a:t>
          </a:r>
        </a:p>
      </dsp:txBody>
      <dsp:txXfrm>
        <a:off x="4305426" y="3409583"/>
        <a:ext cx="387947" cy="387947"/>
      </dsp:txXfrm>
    </dsp:sp>
    <dsp:sp modelId="{459BDDBC-9172-4F07-898F-4C2C8BFF9AAC}">
      <dsp:nvSpPr>
        <dsp:cNvPr id="0" name=""/>
        <dsp:cNvSpPr/>
      </dsp:nvSpPr>
      <dsp:spPr>
        <a:xfrm>
          <a:off x="3698071" y="3512733"/>
          <a:ext cx="548639" cy="548639"/>
        </a:xfrm>
        <a:prstGeom prst="ellipse">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Ceramic glass cleaner: DM: DE</a:t>
          </a:r>
        </a:p>
      </dsp:txBody>
      <dsp:txXfrm>
        <a:off x="3778417" y="3593079"/>
        <a:ext cx="387947" cy="387947"/>
      </dsp:txXfrm>
    </dsp:sp>
    <dsp:sp modelId="{59F3F9E8-DF8F-41BD-B8EE-FD7739C8B00E}">
      <dsp:nvSpPr>
        <dsp:cNvPr id="0" name=""/>
        <dsp:cNvSpPr/>
      </dsp:nvSpPr>
      <dsp:spPr>
        <a:xfrm>
          <a:off x="3156013" y="3575291"/>
          <a:ext cx="548639" cy="548639"/>
        </a:xfrm>
        <a:prstGeom prst="ellipse">
          <a:avLst/>
        </a:prstGeom>
        <a:solidFill>
          <a:schemeClr val="accent2">
            <a:alpha val="90000"/>
            <a:hueOff val="0"/>
            <a:satOff val="0"/>
            <a:lumOff val="0"/>
            <a:alphaOff val="-225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Machine </a:t>
          </a:r>
          <a:r>
            <a:rPr lang="en-US" sz="500" kern="1200" dirty="0" err="1"/>
            <a:t>descaler</a:t>
          </a:r>
          <a:r>
            <a:rPr lang="en-US" sz="500" kern="1200" dirty="0"/>
            <a:t>: </a:t>
          </a:r>
          <a:r>
            <a:rPr lang="en-US" sz="500" kern="1200" dirty="0" err="1"/>
            <a:t>Calgon</a:t>
          </a:r>
          <a:r>
            <a:rPr lang="en-US" sz="500" kern="1200" dirty="0"/>
            <a:t>: FR</a:t>
          </a:r>
        </a:p>
      </dsp:txBody>
      <dsp:txXfrm>
        <a:off x="3236359" y="3655637"/>
        <a:ext cx="387947" cy="387947"/>
      </dsp:txXfrm>
    </dsp:sp>
    <dsp:sp modelId="{87493C1A-9727-44FD-86AD-DCFF9B9BDDC9}">
      <dsp:nvSpPr>
        <dsp:cNvPr id="0" name=""/>
        <dsp:cNvSpPr/>
      </dsp:nvSpPr>
      <dsp:spPr>
        <a:xfrm>
          <a:off x="2503988" y="3502932"/>
          <a:ext cx="548639" cy="548639"/>
        </a:xfrm>
        <a:prstGeom prst="ellipse">
          <a:avLst/>
        </a:prstGeom>
        <a:solidFill>
          <a:schemeClr val="accent2">
            <a:alpha val="90000"/>
            <a:hueOff val="0"/>
            <a:satOff val="0"/>
            <a:lumOff val="0"/>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Toilet Gel: </a:t>
          </a:r>
          <a:r>
            <a:rPr lang="en-US" sz="500" kern="1200" dirty="0" err="1"/>
            <a:t>Kiilto</a:t>
          </a:r>
          <a:r>
            <a:rPr lang="en-US" sz="500" kern="1200" dirty="0"/>
            <a:t>: FI</a:t>
          </a:r>
        </a:p>
      </dsp:txBody>
      <dsp:txXfrm>
        <a:off x="2584334" y="3583278"/>
        <a:ext cx="387947" cy="387947"/>
      </dsp:txXfrm>
    </dsp:sp>
    <dsp:sp modelId="{549C4356-6513-4FB9-8538-44F534B80C06}">
      <dsp:nvSpPr>
        <dsp:cNvPr id="0" name=""/>
        <dsp:cNvSpPr/>
      </dsp:nvSpPr>
      <dsp:spPr>
        <a:xfrm>
          <a:off x="1939448" y="3241135"/>
          <a:ext cx="548639" cy="548639"/>
        </a:xfrm>
        <a:prstGeom prst="ellipse">
          <a:avLst/>
        </a:prstGeom>
        <a:solidFill>
          <a:schemeClr val="accent2">
            <a:alpha val="90000"/>
            <a:hueOff val="0"/>
            <a:satOff val="0"/>
            <a:lumOff val="0"/>
            <a:alphaOff val="-275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l-NL" sz="500" kern="1200" dirty="0"/>
            <a:t>Drain </a:t>
          </a:r>
          <a:r>
            <a:rPr lang="nl-NL" sz="500" kern="1200" dirty="0" err="1"/>
            <a:t>Deblocke:r</a:t>
          </a:r>
          <a:r>
            <a:rPr lang="en-US" sz="500" kern="1200" dirty="0" err="1"/>
            <a:t>Comptoir</a:t>
          </a:r>
          <a:r>
            <a:rPr lang="en-US" sz="500" kern="1200" dirty="0"/>
            <a:t> des Lys</a:t>
          </a:r>
          <a:r>
            <a:rPr lang="nl-NL" sz="500" kern="1200" dirty="0"/>
            <a:t>: FR</a:t>
          </a:r>
          <a:endParaRPr lang="en-US" sz="500" kern="1200" dirty="0"/>
        </a:p>
      </dsp:txBody>
      <dsp:txXfrm>
        <a:off x="2019794" y="3321481"/>
        <a:ext cx="387947" cy="387947"/>
      </dsp:txXfrm>
    </dsp:sp>
    <dsp:sp modelId="{3B80530E-4131-4016-AE81-DC441AA33067}">
      <dsp:nvSpPr>
        <dsp:cNvPr id="0" name=""/>
        <dsp:cNvSpPr/>
      </dsp:nvSpPr>
      <dsp:spPr>
        <a:xfrm>
          <a:off x="1478296" y="2773058"/>
          <a:ext cx="548639" cy="548639"/>
        </a:xfrm>
        <a:prstGeom prst="ellipse">
          <a:avLst/>
        </a:prstGeom>
        <a:solidFill>
          <a:schemeClr val="accent2">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Auto dish wash rinse aid: PLUS, NL</a:t>
          </a:r>
        </a:p>
      </dsp:txBody>
      <dsp:txXfrm>
        <a:off x="1558642" y="2853404"/>
        <a:ext cx="387947" cy="387947"/>
      </dsp:txXfrm>
    </dsp:sp>
    <dsp:sp modelId="{E166A15C-568C-49E4-A058-0D489A12F563}">
      <dsp:nvSpPr>
        <dsp:cNvPr id="0" name=""/>
        <dsp:cNvSpPr/>
      </dsp:nvSpPr>
      <dsp:spPr>
        <a:xfrm>
          <a:off x="1208982" y="2129765"/>
          <a:ext cx="548639" cy="548639"/>
        </a:xfrm>
        <a:prstGeom prst="ellipse">
          <a:avLst/>
        </a:prstGeom>
        <a:solidFill>
          <a:schemeClr val="accent2">
            <a:alpha val="90000"/>
            <a:hueOff val="0"/>
            <a:satOff val="0"/>
            <a:lumOff val="0"/>
            <a:alphaOff val="-325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Fabric conditioner, Bio D UK, </a:t>
          </a:r>
          <a:r>
            <a:rPr lang="en-US" sz="500" kern="1200" dirty="0" err="1"/>
            <a:t>BioCop</a:t>
          </a:r>
          <a:r>
            <a:rPr lang="en-US" sz="500" kern="1200" dirty="0"/>
            <a:t> Spain, Lidl HU </a:t>
          </a:r>
        </a:p>
      </dsp:txBody>
      <dsp:txXfrm>
        <a:off x="1289328" y="2210111"/>
        <a:ext cx="387947" cy="387947"/>
      </dsp:txXfrm>
    </dsp:sp>
    <dsp:sp modelId="{02DDAEED-2920-4016-B835-4BEFB6EA27DB}">
      <dsp:nvSpPr>
        <dsp:cNvPr id="0" name=""/>
        <dsp:cNvSpPr/>
      </dsp:nvSpPr>
      <dsp:spPr>
        <a:xfrm>
          <a:off x="1183546" y="1426471"/>
          <a:ext cx="548639" cy="548639"/>
        </a:xfrm>
        <a:prstGeom prst="ellipse">
          <a:avLst/>
        </a:prstGeom>
        <a:solidFill>
          <a:schemeClr val="accent2">
            <a:alpha val="90000"/>
            <a:hueOff val="0"/>
            <a:satOff val="0"/>
            <a:lumOff val="0"/>
            <a:alpha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Hand dish wash, </a:t>
          </a:r>
          <a:r>
            <a:rPr lang="en-US" sz="500" kern="1200" dirty="0" err="1"/>
            <a:t>Frosch</a:t>
          </a:r>
          <a:r>
            <a:rPr lang="en-US" sz="500" kern="1200" dirty="0"/>
            <a:t>, DE, Super U, FR, </a:t>
          </a:r>
          <a:r>
            <a:rPr lang="en-US" sz="500" kern="1200" dirty="0" err="1"/>
            <a:t>L’Arbre</a:t>
          </a:r>
          <a:r>
            <a:rPr lang="en-US" sz="500" kern="1200" dirty="0"/>
            <a:t> </a:t>
          </a:r>
          <a:r>
            <a:rPr lang="en-US" sz="500" kern="1200" dirty="0" err="1"/>
            <a:t>Vert</a:t>
          </a:r>
          <a:r>
            <a:rPr lang="en-US" sz="500" kern="1200" dirty="0"/>
            <a:t>, FR</a:t>
          </a:r>
        </a:p>
      </dsp:txBody>
      <dsp:txXfrm>
        <a:off x="1263892" y="1506817"/>
        <a:ext cx="387947" cy="387947"/>
      </dsp:txXfrm>
    </dsp:sp>
    <dsp:sp modelId="{72FFA5ED-6F6C-4AE4-A46E-35CE7FBE0633}">
      <dsp:nvSpPr>
        <dsp:cNvPr id="0" name=""/>
        <dsp:cNvSpPr/>
      </dsp:nvSpPr>
      <dsp:spPr>
        <a:xfrm>
          <a:off x="1471770" y="749719"/>
          <a:ext cx="548639" cy="548639"/>
        </a:xfrm>
        <a:prstGeom prst="ellipse">
          <a:avLst/>
        </a:prstGeom>
        <a:solidFill>
          <a:schemeClr val="accent2">
            <a:alpha val="90000"/>
            <a:hueOff val="0"/>
            <a:satOff val="0"/>
            <a:lumOff val="0"/>
            <a:alphaOff val="-375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Laundry care, COOP hand laundry liquid</a:t>
          </a:r>
        </a:p>
      </dsp:txBody>
      <dsp:txXfrm>
        <a:off x="1552116" y="830065"/>
        <a:ext cx="387947" cy="387947"/>
      </dsp:txXfrm>
    </dsp:sp>
    <dsp:sp modelId="{3AFFC8E1-FBB0-437D-B035-9617E18A03E4}">
      <dsp:nvSpPr>
        <dsp:cNvPr id="0" name=""/>
        <dsp:cNvSpPr/>
      </dsp:nvSpPr>
      <dsp:spPr>
        <a:xfrm>
          <a:off x="1971508" y="300961"/>
          <a:ext cx="548639" cy="548639"/>
        </a:xfrm>
        <a:prstGeom prst="ellipse">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Laundry liquid, Haka DE, </a:t>
          </a:r>
          <a:r>
            <a:rPr lang="en-US" sz="500" kern="1200" dirty="0" err="1"/>
            <a:t>Biocop</a:t>
          </a:r>
          <a:r>
            <a:rPr lang="en-US" sz="500" kern="1200" dirty="0"/>
            <a:t> ES</a:t>
          </a:r>
        </a:p>
      </dsp:txBody>
      <dsp:txXfrm>
        <a:off x="2051854" y="381307"/>
        <a:ext cx="387947" cy="38794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image" Target="../media/image1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drawings/drawing1.xml><?xml version="1.0" encoding="utf-8"?>
<c:userShapes xmlns:c="http://schemas.openxmlformats.org/drawingml/2006/chart">
  <cdr:relSizeAnchor xmlns:cdr="http://schemas.openxmlformats.org/drawingml/2006/chartDrawing">
    <cdr:from>
      <cdr:x>0.42903</cdr:x>
      <cdr:y>0.62801</cdr:y>
    </cdr:from>
    <cdr:to>
      <cdr:x>0.60764</cdr:x>
      <cdr:y>0.76139</cdr:y>
    </cdr:to>
    <cdr:sp macro="" textlink="">
      <cdr:nvSpPr>
        <cdr:cNvPr id="2" name="Left Brace 1"/>
        <cdr:cNvSpPr/>
      </cdr:nvSpPr>
      <cdr:spPr bwMode="auto">
        <a:xfrm xmlns:a="http://schemas.openxmlformats.org/drawingml/2006/main">
          <a:off x="3391793" y="2276408"/>
          <a:ext cx="1412091" cy="483475"/>
        </a:xfrm>
        <a:prstGeom xmlns:a="http://schemas.openxmlformats.org/drawingml/2006/main" prst="leftBrace">
          <a:avLst/>
        </a:prstGeom>
        <a:noFill xmlns:a="http://schemas.openxmlformats.org/drawingml/2006/main"/>
        <a:ln xmlns:a="http://schemas.openxmlformats.org/drawingml/2006/main" w="19050" cap="flat" cmpd="sng" algn="ctr">
          <a:solidFill>
            <a:srgbClr val="C0504D"/>
          </a:solid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ctr"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CD048FAA-FE76-4A40-8ED1-D3DBBDC08A08}" type="datetimeFigureOut">
              <a:rPr lang="en-US" smtClean="0"/>
              <a:t>7/14/2020</a:t>
            </a:fld>
            <a:endParaRPr lang="en-US"/>
          </a:p>
        </p:txBody>
      </p:sp>
      <p:sp>
        <p:nvSpPr>
          <p:cNvPr id="4" name="Footer Placeholder 3"/>
          <p:cNvSpPr>
            <a:spLocks noGrp="1"/>
          </p:cNvSpPr>
          <p:nvPr>
            <p:ph type="ftr" sz="quarter" idx="2"/>
          </p:nvPr>
        </p:nvSpPr>
        <p:spPr>
          <a:xfrm>
            <a:off x="0" y="9517063"/>
            <a:ext cx="2984500" cy="5016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397A3D9C-48D7-4FB4-B872-A14C4279D78B}" type="slidenum">
              <a:rPr lang="en-US" smtClean="0"/>
              <a:t>‹#›</a:t>
            </a:fld>
            <a:endParaRPr lang="en-US"/>
          </a:p>
        </p:txBody>
      </p:sp>
    </p:spTree>
    <p:extLst>
      <p:ext uri="{BB962C8B-B14F-4D97-AF65-F5344CB8AC3E}">
        <p14:creationId xmlns:p14="http://schemas.microsoft.com/office/powerpoint/2010/main" val="3155564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US"/>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8E9F4BE0-4B3D-4BB3-A74A-CFC667DA663F}" type="datetimeFigureOut">
              <a:rPr lang="en-US" smtClean="0"/>
              <a:t>7/14/2020</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US"/>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73A941FC-085F-4F3E-839D-410460179FC4}" type="slidenum">
              <a:rPr lang="en-US" smtClean="0"/>
              <a:t>‹#›</a:t>
            </a:fld>
            <a:endParaRPr lang="en-US"/>
          </a:p>
        </p:txBody>
      </p:sp>
    </p:spTree>
    <p:extLst>
      <p:ext uri="{BB962C8B-B14F-4D97-AF65-F5344CB8AC3E}">
        <p14:creationId xmlns:p14="http://schemas.microsoft.com/office/powerpoint/2010/main" val="3504466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dirty="0"/>
              <a:t>We from Emerald have</a:t>
            </a:r>
            <a:r>
              <a:rPr lang="en-US" baseline="0" dirty="0"/>
              <a:t> the p</a:t>
            </a:r>
            <a:r>
              <a:rPr lang="en-US" dirty="0"/>
              <a:t>leasure to open</a:t>
            </a:r>
            <a:r>
              <a:rPr lang="en-US" baseline="0" dirty="0"/>
              <a:t> and close the forum for innovation for homecare this year. As industry leader we not scaring away to take the last presentation slot. </a:t>
            </a:r>
          </a:p>
          <a:p>
            <a:r>
              <a:rPr lang="en-US" baseline="0" dirty="0"/>
              <a:t>The time has arrived. Announced last year at SEPAWA that </a:t>
            </a:r>
            <a:r>
              <a:rPr lang="en-US" baseline="0" dirty="0" err="1"/>
              <a:t>Kalaguard</a:t>
            </a:r>
            <a:r>
              <a:rPr lang="en-US" baseline="0" dirty="0"/>
              <a:t> SB will be PT6 approved for cleaning products in 2019 and that has happened. This provides a new active substance to the preservation in cleaning since a long time in a even more pressing market need for preservation. Goal of today is to provide some fundamentals of how to formulate with </a:t>
            </a:r>
            <a:r>
              <a:rPr lang="en-US" baseline="0" dirty="0" err="1"/>
              <a:t>Kalaguard</a:t>
            </a:r>
            <a:r>
              <a:rPr lang="en-US" baseline="0" dirty="0"/>
              <a:t> SB </a:t>
            </a:r>
            <a:endParaRPr lang="en-US" dirty="0"/>
          </a:p>
        </p:txBody>
      </p:sp>
      <p:sp>
        <p:nvSpPr>
          <p:cNvPr id="4" name="Slide Number Placeholder 3"/>
          <p:cNvSpPr>
            <a:spLocks noGrp="1"/>
          </p:cNvSpPr>
          <p:nvPr>
            <p:ph type="sldNum" sz="quarter" idx="10"/>
          </p:nvPr>
        </p:nvSpPr>
        <p:spPr/>
        <p:txBody>
          <a:bodyPr/>
          <a:lstStyle/>
          <a:p>
            <a:fld id="{73A941FC-085F-4F3E-839D-410460179FC4}" type="slidenum">
              <a:rPr lang="en-US" smtClean="0"/>
              <a:t>1</a:t>
            </a:fld>
            <a:endParaRPr lang="en-US"/>
          </a:p>
        </p:txBody>
      </p:sp>
    </p:spTree>
    <p:extLst>
      <p:ext uri="{BB962C8B-B14F-4D97-AF65-F5344CB8AC3E}">
        <p14:creationId xmlns:p14="http://schemas.microsoft.com/office/powerpoint/2010/main" val="2185066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US" baseline="0" dirty="0"/>
          </a:p>
          <a:p>
            <a:pPr marL="181137" indent="-181137">
              <a:buFontTx/>
              <a:buChar char="-"/>
            </a:pPr>
            <a:r>
              <a:rPr lang="en-US" baseline="0" dirty="0" err="1"/>
              <a:t>Ecolable</a:t>
            </a:r>
            <a:r>
              <a:rPr lang="en-US" baseline="0" dirty="0"/>
              <a:t> revolution – from 1996 with less than 20 licenses to today with more than 2000 licenses</a:t>
            </a:r>
          </a:p>
          <a:p>
            <a:pPr marL="181137" indent="-181137">
              <a:buFontTx/>
              <a:buChar char="-"/>
            </a:pPr>
            <a:r>
              <a:rPr lang="en-US" baseline="0" dirty="0"/>
              <a:t>Nordic Swan – 1989 with 12 licenses to today more than 2000 licenses</a:t>
            </a:r>
          </a:p>
          <a:p>
            <a:endParaRPr lang="en-US" baseline="0" dirty="0"/>
          </a:p>
          <a:p>
            <a:pPr marL="181137" indent="-181137" defTabSz="724548">
              <a:buFontTx/>
              <a:buChar char="-"/>
              <a:defRPr/>
            </a:pPr>
            <a:r>
              <a:rPr lang="en-US" baseline="0" dirty="0"/>
              <a:t>And we are willing to pay for it! </a:t>
            </a:r>
          </a:p>
          <a:p>
            <a:pPr marL="181137" indent="-181137" defTabSz="724548">
              <a:buFontTx/>
              <a:buChar char="-"/>
              <a:defRPr/>
            </a:pPr>
            <a:r>
              <a:rPr lang="en-US" baseline="0" dirty="0"/>
              <a:t>But we are demanding </a:t>
            </a:r>
          </a:p>
          <a:p>
            <a:pPr marL="543411" lvl="1" indent="-181137" defTabSz="724548">
              <a:buFontTx/>
              <a:buChar char="-"/>
              <a:defRPr/>
            </a:pPr>
            <a:r>
              <a:rPr lang="en-US" baseline="0" dirty="0"/>
              <a:t>We expect governments to follow – and they do – legislation tailored to address the consumer concerns – BPR and labeling requirements</a:t>
            </a:r>
          </a:p>
          <a:p>
            <a:pPr marL="543411" lvl="1" indent="-181137" defTabSz="724548">
              <a:buFontTx/>
              <a:buChar char="-"/>
              <a:defRPr/>
            </a:pPr>
            <a:r>
              <a:rPr lang="en-US" baseline="0" dirty="0"/>
              <a:t>We expect our European companies to act responsible, think sustainable, follow legislation and bottom line act as we do!</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CF68654-C05D-4A0A-90FF-12E8EF3BDA5A}" type="slidenum">
              <a:rPr lang="en-US" smtClean="0"/>
              <a:t>12</a:t>
            </a:fld>
            <a:endParaRPr lang="en-US"/>
          </a:p>
        </p:txBody>
      </p:sp>
    </p:spTree>
    <p:extLst>
      <p:ext uri="{BB962C8B-B14F-4D97-AF65-F5344CB8AC3E}">
        <p14:creationId xmlns:p14="http://schemas.microsoft.com/office/powerpoint/2010/main" val="2320360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US" dirty="0"/>
          </a:p>
          <a:p>
            <a:r>
              <a:rPr lang="en-US" dirty="0"/>
              <a:t>- Do we see the changes as a threat ? </a:t>
            </a:r>
            <a:r>
              <a:rPr lang="en-US" baseline="0" dirty="0"/>
              <a:t> No more cheap IT’s ..</a:t>
            </a:r>
            <a:endParaRPr lang="en-US" dirty="0"/>
          </a:p>
          <a:p>
            <a:endParaRPr lang="en-US" dirty="0"/>
          </a:p>
          <a:p>
            <a:r>
              <a:rPr lang="en-US" dirty="0"/>
              <a:t>Or do we seize</a:t>
            </a:r>
            <a:r>
              <a:rPr lang="en-US" baseline="0" dirty="0"/>
              <a:t> the moment and capture the opportunity </a:t>
            </a:r>
            <a:endParaRPr lang="en-US" dirty="0"/>
          </a:p>
        </p:txBody>
      </p:sp>
      <p:sp>
        <p:nvSpPr>
          <p:cNvPr id="4" name="Slide Number Placeholder 3"/>
          <p:cNvSpPr>
            <a:spLocks noGrp="1"/>
          </p:cNvSpPr>
          <p:nvPr>
            <p:ph type="sldNum" sz="quarter" idx="10"/>
          </p:nvPr>
        </p:nvSpPr>
        <p:spPr/>
        <p:txBody>
          <a:bodyPr/>
          <a:lstStyle/>
          <a:p>
            <a:fld id="{BCF68654-C05D-4A0A-90FF-12E8EF3BDA5A}" type="slidenum">
              <a:rPr lang="en-US" smtClean="0"/>
              <a:t>14</a:t>
            </a:fld>
            <a:endParaRPr lang="en-US"/>
          </a:p>
        </p:txBody>
      </p:sp>
    </p:spTree>
    <p:extLst>
      <p:ext uri="{BB962C8B-B14F-4D97-AF65-F5344CB8AC3E}">
        <p14:creationId xmlns:p14="http://schemas.microsoft.com/office/powerpoint/2010/main" val="3034209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dirty="0"/>
              <a:t>Drill down to applications such as neutral to lower pH? By country? Preservatives in HDW in Germany</a:t>
            </a:r>
          </a:p>
          <a:p>
            <a:endParaRPr lang="en-US" dirty="0"/>
          </a:p>
          <a:p>
            <a:r>
              <a:rPr lang="en-US" dirty="0"/>
              <a:t>- Do we see the changes as a threat ? </a:t>
            </a:r>
            <a:r>
              <a:rPr lang="en-US" baseline="0" dirty="0"/>
              <a:t> No more cheap IT’s ..</a:t>
            </a:r>
            <a:endParaRPr lang="en-US" dirty="0"/>
          </a:p>
          <a:p>
            <a:endParaRPr lang="en-US" dirty="0"/>
          </a:p>
          <a:p>
            <a:r>
              <a:rPr lang="en-US" dirty="0"/>
              <a:t>Or do we seize</a:t>
            </a:r>
            <a:r>
              <a:rPr lang="en-US" baseline="0" dirty="0"/>
              <a:t> the moment and capture the opportunity </a:t>
            </a:r>
            <a:endParaRPr lang="en-US" dirty="0"/>
          </a:p>
        </p:txBody>
      </p:sp>
      <p:sp>
        <p:nvSpPr>
          <p:cNvPr id="4" name="Slide Number Placeholder 3"/>
          <p:cNvSpPr>
            <a:spLocks noGrp="1"/>
          </p:cNvSpPr>
          <p:nvPr>
            <p:ph type="sldNum" sz="quarter" idx="10"/>
          </p:nvPr>
        </p:nvSpPr>
        <p:spPr/>
        <p:txBody>
          <a:bodyPr/>
          <a:lstStyle/>
          <a:p>
            <a:fld id="{BCF68654-C05D-4A0A-90FF-12E8EF3BDA5A}" type="slidenum">
              <a:rPr lang="en-US" smtClean="0"/>
              <a:t>15</a:t>
            </a:fld>
            <a:endParaRPr lang="en-US"/>
          </a:p>
        </p:txBody>
      </p:sp>
    </p:spTree>
    <p:extLst>
      <p:ext uri="{BB962C8B-B14F-4D97-AF65-F5344CB8AC3E}">
        <p14:creationId xmlns:p14="http://schemas.microsoft.com/office/powerpoint/2010/main" val="415116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A941FC-085F-4F3E-839D-410460179FC4}" type="slidenum">
              <a:rPr lang="en-US" smtClean="0"/>
              <a:t>16</a:t>
            </a:fld>
            <a:endParaRPr lang="en-US"/>
          </a:p>
        </p:txBody>
      </p:sp>
    </p:spTree>
    <p:extLst>
      <p:ext uri="{BB962C8B-B14F-4D97-AF65-F5344CB8AC3E}">
        <p14:creationId xmlns:p14="http://schemas.microsoft.com/office/powerpoint/2010/main" val="1550635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Safer Choice?</a:t>
            </a:r>
          </a:p>
        </p:txBody>
      </p:sp>
      <p:sp>
        <p:nvSpPr>
          <p:cNvPr id="4" name="Slide Number Placeholder 3"/>
          <p:cNvSpPr>
            <a:spLocks noGrp="1"/>
          </p:cNvSpPr>
          <p:nvPr>
            <p:ph type="sldNum" sz="quarter" idx="10"/>
          </p:nvPr>
        </p:nvSpPr>
        <p:spPr/>
        <p:txBody>
          <a:bodyPr/>
          <a:lstStyle/>
          <a:p>
            <a:fld id="{73A941FC-085F-4F3E-839D-410460179FC4}" type="slidenum">
              <a:rPr lang="en-US" smtClean="0"/>
              <a:t>17</a:t>
            </a:fld>
            <a:endParaRPr lang="en-US"/>
          </a:p>
        </p:txBody>
      </p:sp>
    </p:spTree>
    <p:extLst>
      <p:ext uri="{BB962C8B-B14F-4D97-AF65-F5344CB8AC3E}">
        <p14:creationId xmlns:p14="http://schemas.microsoft.com/office/powerpoint/2010/main" val="626444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A941FC-085F-4F3E-839D-410460179FC4}" type="slidenum">
              <a:rPr lang="en-US" smtClean="0"/>
              <a:t>18</a:t>
            </a:fld>
            <a:endParaRPr lang="en-US"/>
          </a:p>
        </p:txBody>
      </p:sp>
    </p:spTree>
    <p:extLst>
      <p:ext uri="{BB962C8B-B14F-4D97-AF65-F5344CB8AC3E}">
        <p14:creationId xmlns:p14="http://schemas.microsoft.com/office/powerpoint/2010/main" val="770572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68654-C05D-4A0A-90FF-12E8EF3BDA5A}" type="slidenum">
              <a:rPr lang="en-US" smtClean="0"/>
              <a:t>19</a:t>
            </a:fld>
            <a:endParaRPr lang="en-US"/>
          </a:p>
        </p:txBody>
      </p:sp>
    </p:spTree>
    <p:extLst>
      <p:ext uri="{BB962C8B-B14F-4D97-AF65-F5344CB8AC3E}">
        <p14:creationId xmlns:p14="http://schemas.microsoft.com/office/powerpoint/2010/main" val="3118385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A941FC-085F-4F3E-839D-410460179FC4}" type="slidenum">
              <a:rPr lang="en-US" smtClean="0"/>
              <a:t>22</a:t>
            </a:fld>
            <a:endParaRPr lang="en-US"/>
          </a:p>
        </p:txBody>
      </p:sp>
    </p:spTree>
    <p:extLst>
      <p:ext uri="{BB962C8B-B14F-4D97-AF65-F5344CB8AC3E}">
        <p14:creationId xmlns:p14="http://schemas.microsoft.com/office/powerpoint/2010/main" val="1415731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PCPC method has measurement and inoculation</a:t>
            </a:r>
            <a:r>
              <a:rPr lang="en-US" baseline="0" dirty="0"/>
              <a:t> at 14 and 28 days. (This method recommended by Doug at </a:t>
            </a:r>
            <a:r>
              <a:rPr lang="en-US" baseline="0" dirty="0" err="1"/>
              <a:t>Rockline</a:t>
            </a:r>
            <a:r>
              <a:rPr lang="en-US" baseline="0" dirty="0"/>
              <a:t> to get 7-day window.) The microbes were also grouped by type rather than evaluated by individual log reduction.</a:t>
            </a:r>
          </a:p>
          <a:p>
            <a:endParaRPr lang="en-US" baseline="0" dirty="0"/>
          </a:p>
          <a:p>
            <a:r>
              <a:rPr lang="en-US" dirty="0"/>
              <a:t>Methodology chosen due to environmental isolates - need for more challenging test conditions, better negative controls</a:t>
            </a:r>
          </a:p>
        </p:txBody>
      </p:sp>
      <p:sp>
        <p:nvSpPr>
          <p:cNvPr id="4" name="Slide Number Placeholder 3"/>
          <p:cNvSpPr>
            <a:spLocks noGrp="1"/>
          </p:cNvSpPr>
          <p:nvPr>
            <p:ph type="sldNum" sz="quarter" idx="10"/>
          </p:nvPr>
        </p:nvSpPr>
        <p:spPr/>
        <p:txBody>
          <a:bodyPr/>
          <a:lstStyle/>
          <a:p>
            <a:fld id="{00A6AFCF-3B34-4CC1-A122-3FA6A1AB6406}" type="slidenum">
              <a:rPr lang="en-US" smtClean="0"/>
              <a:t>23</a:t>
            </a:fld>
            <a:endParaRPr lang="en-US"/>
          </a:p>
        </p:txBody>
      </p:sp>
    </p:spTree>
    <p:extLst>
      <p:ext uri="{BB962C8B-B14F-4D97-AF65-F5344CB8AC3E}">
        <p14:creationId xmlns:p14="http://schemas.microsoft.com/office/powerpoint/2010/main" val="556753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takeaway - negative control showed growth with mold and B Cepacia. B. </a:t>
            </a:r>
            <a:r>
              <a:rPr lang="en-US" dirty="0" err="1"/>
              <a:t>capecia</a:t>
            </a:r>
            <a:r>
              <a:rPr lang="en-US" dirty="0"/>
              <a:t> does not pass</a:t>
            </a:r>
            <a:r>
              <a:rPr lang="en-US" baseline="0" dirty="0"/>
              <a:t>.</a:t>
            </a:r>
            <a:r>
              <a:rPr lang="en-US" dirty="0"/>
              <a:t> Mold was uncontrolled at all test points (“continues</a:t>
            </a:r>
            <a:r>
              <a:rPr lang="en-US" baseline="0" dirty="0"/>
              <a:t> to hang around”).</a:t>
            </a:r>
            <a:endParaRPr lang="en-US" dirty="0"/>
          </a:p>
        </p:txBody>
      </p:sp>
      <p:sp>
        <p:nvSpPr>
          <p:cNvPr id="4" name="Slide Number Placeholder 3"/>
          <p:cNvSpPr>
            <a:spLocks noGrp="1"/>
          </p:cNvSpPr>
          <p:nvPr>
            <p:ph type="sldNum" sz="quarter" idx="10"/>
          </p:nvPr>
        </p:nvSpPr>
        <p:spPr/>
        <p:txBody>
          <a:bodyPr/>
          <a:lstStyle/>
          <a:p>
            <a:fld id="{73A941FC-085F-4F3E-839D-410460179FC4}" type="slidenum">
              <a:rPr lang="en-US" smtClean="0"/>
              <a:t>24</a:t>
            </a:fld>
            <a:endParaRPr lang="en-US"/>
          </a:p>
        </p:txBody>
      </p:sp>
    </p:spTree>
    <p:extLst>
      <p:ext uri="{BB962C8B-B14F-4D97-AF65-F5344CB8AC3E}">
        <p14:creationId xmlns:p14="http://schemas.microsoft.com/office/powerpoint/2010/main" val="1920828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A941FC-085F-4F3E-839D-410460179FC4}" type="slidenum">
              <a:rPr lang="en-US" smtClean="0"/>
              <a:t>2</a:t>
            </a:fld>
            <a:endParaRPr lang="en-US"/>
          </a:p>
        </p:txBody>
      </p:sp>
    </p:spTree>
    <p:extLst>
      <p:ext uri="{BB962C8B-B14F-4D97-AF65-F5344CB8AC3E}">
        <p14:creationId xmlns:p14="http://schemas.microsoft.com/office/powerpoint/2010/main" val="3312974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PCPC method has measurement and inoculation</a:t>
            </a:r>
            <a:r>
              <a:rPr lang="en-US" baseline="0" dirty="0"/>
              <a:t> at 14 and 28 days. (This method recommended by Doug at </a:t>
            </a:r>
            <a:r>
              <a:rPr lang="en-US" baseline="0" dirty="0" err="1"/>
              <a:t>Rockline</a:t>
            </a:r>
            <a:r>
              <a:rPr lang="en-US" baseline="0" dirty="0"/>
              <a:t> to get 7-day window.) The microbes were also grouped by type rather than evaluated by individual log reduction.</a:t>
            </a:r>
          </a:p>
          <a:p>
            <a:endParaRPr lang="en-US" baseline="0" dirty="0"/>
          </a:p>
          <a:p>
            <a:r>
              <a:rPr lang="en-US" dirty="0"/>
              <a:t>Methodology chosen due to environmental isolates - need for more challenging test conditions, better negative controls</a:t>
            </a:r>
          </a:p>
        </p:txBody>
      </p:sp>
      <p:sp>
        <p:nvSpPr>
          <p:cNvPr id="4" name="Slide Number Placeholder 3"/>
          <p:cNvSpPr>
            <a:spLocks noGrp="1"/>
          </p:cNvSpPr>
          <p:nvPr>
            <p:ph type="sldNum" sz="quarter" idx="10"/>
          </p:nvPr>
        </p:nvSpPr>
        <p:spPr/>
        <p:txBody>
          <a:bodyPr/>
          <a:lstStyle/>
          <a:p>
            <a:fld id="{00A6AFCF-3B34-4CC1-A122-3FA6A1AB6406}" type="slidenum">
              <a:rPr lang="en-US" smtClean="0"/>
              <a:t>27</a:t>
            </a:fld>
            <a:endParaRPr lang="en-US"/>
          </a:p>
        </p:txBody>
      </p:sp>
    </p:spTree>
    <p:extLst>
      <p:ext uri="{BB962C8B-B14F-4D97-AF65-F5344CB8AC3E}">
        <p14:creationId xmlns:p14="http://schemas.microsoft.com/office/powerpoint/2010/main" val="1335556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sz="1050" dirty="0" smtClean="0"/>
              <a:t>Preservation</a:t>
            </a:r>
            <a:r>
              <a:rPr lang="en-US" sz="1050" baseline="0" dirty="0" smtClean="0"/>
              <a:t> is no longer an afterthought. To meet today’s needs for consumer friendly products that are effectively preserved, the whole formula must be considered up front – pKa, pH, water activity, ingredient interactions, </a:t>
            </a:r>
            <a:r>
              <a:rPr lang="en-US" sz="1050" baseline="0" dirty="0" err="1" smtClean="0"/>
              <a:t>osmality</a:t>
            </a:r>
            <a:r>
              <a:rPr lang="en-US" sz="1050" baseline="0" dirty="0" smtClean="0"/>
              <a:t>, etc.</a:t>
            </a:r>
            <a:endParaRPr lang="en-US" sz="1050" dirty="0"/>
          </a:p>
        </p:txBody>
      </p:sp>
      <p:sp>
        <p:nvSpPr>
          <p:cNvPr id="4" name="Slide Number Placeholder 3"/>
          <p:cNvSpPr>
            <a:spLocks noGrp="1"/>
          </p:cNvSpPr>
          <p:nvPr>
            <p:ph type="sldNum" sz="quarter" idx="10"/>
          </p:nvPr>
        </p:nvSpPr>
        <p:spPr/>
        <p:txBody>
          <a:bodyPr/>
          <a:lstStyle/>
          <a:p>
            <a:fld id="{73A941FC-085F-4F3E-839D-410460179FC4}" type="slidenum">
              <a:rPr lang="en-US" smtClean="0"/>
              <a:t>29</a:t>
            </a:fld>
            <a:endParaRPr lang="en-US"/>
          </a:p>
        </p:txBody>
      </p:sp>
    </p:spTree>
    <p:extLst>
      <p:ext uri="{BB962C8B-B14F-4D97-AF65-F5344CB8AC3E}">
        <p14:creationId xmlns:p14="http://schemas.microsoft.com/office/powerpoint/2010/main" val="3216419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dirty="0"/>
              <a:t>Theoretical</a:t>
            </a:r>
            <a:r>
              <a:rPr lang="en-US" baseline="0" dirty="0"/>
              <a:t> </a:t>
            </a:r>
            <a:r>
              <a:rPr lang="en-US" baseline="0" dirty="0" err="1"/>
              <a:t>calcuations</a:t>
            </a:r>
            <a:r>
              <a:rPr lang="en-US" baseline="0" dirty="0"/>
              <a:t> using HH Equation. </a:t>
            </a:r>
            <a:r>
              <a:rPr lang="en-US" dirty="0"/>
              <a:t>Includes NMR data and </a:t>
            </a:r>
            <a:r>
              <a:rPr lang="en-US" dirty="0" err="1"/>
              <a:t>cosurfactant</a:t>
            </a:r>
            <a:r>
              <a:rPr lang="en-US" dirty="0"/>
              <a:t> with CAPB.</a:t>
            </a:r>
          </a:p>
          <a:p>
            <a:endParaRPr lang="en-US" dirty="0"/>
          </a:p>
          <a:p>
            <a:r>
              <a:rPr lang="en-US" dirty="0"/>
              <a:t>At </a:t>
            </a:r>
            <a:r>
              <a:rPr lang="en-US" dirty="0" err="1"/>
              <a:t>ph</a:t>
            </a:r>
            <a:r>
              <a:rPr lang="en-US" dirty="0"/>
              <a:t> 5.5, benzoic acid concentration increases: 6x with introduction of 10% SLS</a:t>
            </a:r>
            <a:r>
              <a:rPr lang="en-US" baseline="0" dirty="0"/>
              <a:t> and 8x with introduction of 10% SLS + 3% CAPB.</a:t>
            </a:r>
          </a:p>
          <a:p>
            <a:endParaRPr lang="en-US" baseline="0" dirty="0"/>
          </a:p>
          <a:p>
            <a:r>
              <a:rPr lang="en-US" dirty="0"/>
              <a:t>Data supports</a:t>
            </a:r>
            <a:r>
              <a:rPr lang="en-US" baseline="0" dirty="0"/>
              <a:t> conclusion: outside micelle, there can only be so much benzoic/Nab. We get higher concentration b/c benzoic acid leaves water phase and goes into micelles – can diffuse out if equilibrium shifts. Tails of micelles are molecule activated? </a:t>
            </a:r>
          </a:p>
          <a:p>
            <a:endParaRPr lang="en-US" baseline="0" dirty="0"/>
          </a:p>
          <a:p>
            <a:r>
              <a:rPr lang="en-US" baseline="0" dirty="0"/>
              <a:t>Clarification: Nonionic surfactants </a:t>
            </a:r>
            <a:r>
              <a:rPr lang="en-US" i="1" baseline="0" dirty="0"/>
              <a:t>can</a:t>
            </a:r>
            <a:r>
              <a:rPr lang="en-US" i="0" baseline="0" dirty="0"/>
              <a:t> inactivate certain preservatives. However, this data does not indicate that the benzoic acid is deactivated b/c it can defuse back out. We have data to support that it is not deactivated.</a:t>
            </a:r>
            <a:endParaRPr lang="en-US" dirty="0"/>
          </a:p>
        </p:txBody>
      </p:sp>
      <p:sp>
        <p:nvSpPr>
          <p:cNvPr id="4" name="Slide Number Placeholder 3"/>
          <p:cNvSpPr>
            <a:spLocks noGrp="1"/>
          </p:cNvSpPr>
          <p:nvPr>
            <p:ph type="sldNum" sz="quarter" idx="10"/>
          </p:nvPr>
        </p:nvSpPr>
        <p:spPr/>
        <p:txBody>
          <a:bodyPr/>
          <a:lstStyle/>
          <a:p>
            <a:pPr>
              <a:defRPr/>
            </a:pPr>
            <a:fld id="{CEB3BF0C-0BDB-4A5E-BBB3-241912AECE70}" type="slidenum">
              <a:rPr lang="en-US" smtClean="0"/>
              <a:pPr>
                <a:defRPr/>
              </a:pPr>
              <a:t>33</a:t>
            </a:fld>
            <a:endParaRPr lang="en-US"/>
          </a:p>
        </p:txBody>
      </p:sp>
    </p:spTree>
    <p:extLst>
      <p:ext uri="{BB962C8B-B14F-4D97-AF65-F5344CB8AC3E}">
        <p14:creationId xmlns:p14="http://schemas.microsoft.com/office/powerpoint/2010/main" val="3117600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three different customer</a:t>
            </a:r>
            <a:r>
              <a:rPr lang="en-US" baseline="0" dirty="0"/>
              <a:t> examples, we can consider the formula pH, surfactant type and concentration to make tailored recommendation using our data </a:t>
            </a:r>
            <a:r>
              <a:rPr lang="en-US" baseline="0"/>
              <a:t>and models.</a:t>
            </a:r>
            <a:endParaRPr lang="en-US"/>
          </a:p>
        </p:txBody>
      </p:sp>
      <p:sp>
        <p:nvSpPr>
          <p:cNvPr id="4" name="Slide Number Placeholder 3"/>
          <p:cNvSpPr>
            <a:spLocks noGrp="1"/>
          </p:cNvSpPr>
          <p:nvPr>
            <p:ph type="sldNum" sz="quarter" idx="10"/>
          </p:nvPr>
        </p:nvSpPr>
        <p:spPr/>
        <p:txBody>
          <a:bodyPr/>
          <a:lstStyle/>
          <a:p>
            <a:fld id="{73A941FC-085F-4F3E-839D-410460179FC4}" type="slidenum">
              <a:rPr lang="en-US" smtClean="0"/>
              <a:t>34</a:t>
            </a:fld>
            <a:endParaRPr lang="en-US"/>
          </a:p>
        </p:txBody>
      </p:sp>
    </p:spTree>
    <p:extLst>
      <p:ext uri="{BB962C8B-B14F-4D97-AF65-F5344CB8AC3E}">
        <p14:creationId xmlns:p14="http://schemas.microsoft.com/office/powerpoint/2010/main" val="1086704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dirty="0"/>
              <a:t>Starting point in formulations – fine tuning recommendations based on pKa</a:t>
            </a:r>
            <a:r>
              <a:rPr lang="en-US" baseline="0" dirty="0"/>
              <a:t> research</a:t>
            </a:r>
            <a:endParaRPr lang="en-US" dirty="0"/>
          </a:p>
        </p:txBody>
      </p:sp>
      <p:sp>
        <p:nvSpPr>
          <p:cNvPr id="4" name="Slide Number Placeholder 3"/>
          <p:cNvSpPr>
            <a:spLocks noGrp="1"/>
          </p:cNvSpPr>
          <p:nvPr>
            <p:ph type="sldNum" sz="quarter" idx="10"/>
          </p:nvPr>
        </p:nvSpPr>
        <p:spPr/>
        <p:txBody>
          <a:bodyPr/>
          <a:lstStyle/>
          <a:p>
            <a:fld id="{73A941FC-085F-4F3E-839D-410460179FC4}" type="slidenum">
              <a:rPr lang="en-US" smtClean="0"/>
              <a:t>35</a:t>
            </a:fld>
            <a:endParaRPr lang="en-US"/>
          </a:p>
        </p:txBody>
      </p:sp>
    </p:spTree>
    <p:extLst>
      <p:ext uri="{BB962C8B-B14F-4D97-AF65-F5344CB8AC3E}">
        <p14:creationId xmlns:p14="http://schemas.microsoft.com/office/powerpoint/2010/main" val="934437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A941FC-085F-4F3E-839D-410460179FC4}" type="slidenum">
              <a:rPr lang="en-US" smtClean="0"/>
              <a:t>36</a:t>
            </a:fld>
            <a:endParaRPr lang="en-US"/>
          </a:p>
        </p:txBody>
      </p:sp>
    </p:spTree>
    <p:extLst>
      <p:ext uri="{BB962C8B-B14F-4D97-AF65-F5344CB8AC3E}">
        <p14:creationId xmlns:p14="http://schemas.microsoft.com/office/powerpoint/2010/main" val="1506401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A941FC-085F-4F3E-839D-410460179FC4}" type="slidenum">
              <a:rPr lang="en-US" smtClean="0"/>
              <a:t>38</a:t>
            </a:fld>
            <a:endParaRPr lang="en-US"/>
          </a:p>
        </p:txBody>
      </p:sp>
    </p:spTree>
    <p:extLst>
      <p:ext uri="{BB962C8B-B14F-4D97-AF65-F5344CB8AC3E}">
        <p14:creationId xmlns:p14="http://schemas.microsoft.com/office/powerpoint/2010/main" val="51751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dirty="0"/>
              <a:t>Specialty chemical producer.</a:t>
            </a:r>
            <a:r>
              <a:rPr lang="en-US" baseline="0" dirty="0"/>
              <a:t> We are largest manufacturer for benzoate based preservatives in the world and we hold the finest quality in the world with matters for performance</a:t>
            </a:r>
            <a:endParaRPr lang="en-US" dirty="0"/>
          </a:p>
        </p:txBody>
      </p:sp>
      <p:sp>
        <p:nvSpPr>
          <p:cNvPr id="4" name="Slide Number Placeholder 3"/>
          <p:cNvSpPr>
            <a:spLocks noGrp="1"/>
          </p:cNvSpPr>
          <p:nvPr>
            <p:ph type="sldNum" sz="quarter" idx="10"/>
          </p:nvPr>
        </p:nvSpPr>
        <p:spPr/>
        <p:txBody>
          <a:bodyPr/>
          <a:lstStyle/>
          <a:p>
            <a:fld id="{73A941FC-085F-4F3E-839D-410460179FC4}" type="slidenum">
              <a:rPr lang="en-US" smtClean="0"/>
              <a:t>3</a:t>
            </a:fld>
            <a:endParaRPr lang="en-US"/>
          </a:p>
        </p:txBody>
      </p:sp>
    </p:spTree>
    <p:extLst>
      <p:ext uri="{BB962C8B-B14F-4D97-AF65-F5344CB8AC3E}">
        <p14:creationId xmlns:p14="http://schemas.microsoft.com/office/powerpoint/2010/main" val="1201980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181137" indent="-181137">
              <a:buFontTx/>
              <a:buChar char="-"/>
            </a:pPr>
            <a:endParaRPr lang="en-US" baseline="0" dirty="0"/>
          </a:p>
        </p:txBody>
      </p:sp>
      <p:sp>
        <p:nvSpPr>
          <p:cNvPr id="4" name="Slide Number Placeholder 3"/>
          <p:cNvSpPr>
            <a:spLocks noGrp="1"/>
          </p:cNvSpPr>
          <p:nvPr>
            <p:ph type="sldNum" sz="quarter" idx="10"/>
          </p:nvPr>
        </p:nvSpPr>
        <p:spPr/>
        <p:txBody>
          <a:bodyPr/>
          <a:lstStyle/>
          <a:p>
            <a:fld id="{BCF68654-C05D-4A0A-90FF-12E8EF3BDA5A}" type="slidenum">
              <a:rPr lang="en-US" smtClean="0"/>
              <a:t>5</a:t>
            </a:fld>
            <a:endParaRPr lang="en-US"/>
          </a:p>
        </p:txBody>
      </p:sp>
    </p:spTree>
    <p:extLst>
      <p:ext uri="{BB962C8B-B14F-4D97-AF65-F5344CB8AC3E}">
        <p14:creationId xmlns:p14="http://schemas.microsoft.com/office/powerpoint/2010/main" val="420296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181137" indent="-181137">
              <a:buFontTx/>
              <a:buChar char="-"/>
            </a:pPr>
            <a:endParaRPr lang="en-US" baseline="0" dirty="0"/>
          </a:p>
        </p:txBody>
      </p:sp>
      <p:sp>
        <p:nvSpPr>
          <p:cNvPr id="4" name="Slide Number Placeholder 3"/>
          <p:cNvSpPr>
            <a:spLocks noGrp="1"/>
          </p:cNvSpPr>
          <p:nvPr>
            <p:ph type="sldNum" sz="quarter" idx="10"/>
          </p:nvPr>
        </p:nvSpPr>
        <p:spPr/>
        <p:txBody>
          <a:bodyPr/>
          <a:lstStyle/>
          <a:p>
            <a:fld id="{BCF68654-C05D-4A0A-90FF-12E8EF3BDA5A}" type="slidenum">
              <a:rPr lang="en-US" smtClean="0"/>
              <a:t>6</a:t>
            </a:fld>
            <a:endParaRPr lang="en-US"/>
          </a:p>
        </p:txBody>
      </p:sp>
    </p:spTree>
    <p:extLst>
      <p:ext uri="{BB962C8B-B14F-4D97-AF65-F5344CB8AC3E}">
        <p14:creationId xmlns:p14="http://schemas.microsoft.com/office/powerpoint/2010/main" val="233913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181137" indent="-181137">
              <a:buFontTx/>
              <a:buChar char="-"/>
            </a:pPr>
            <a:r>
              <a:rPr lang="en-US" dirty="0"/>
              <a:t>What about the future ? </a:t>
            </a:r>
          </a:p>
          <a:p>
            <a:pPr marL="181137" indent="-181137">
              <a:buFontTx/>
              <a:buChar char="-"/>
            </a:pPr>
            <a:r>
              <a:rPr lang="en-US" dirty="0"/>
              <a:t>How do</a:t>
            </a:r>
            <a:r>
              <a:rPr lang="en-US" baseline="0" dirty="0"/>
              <a:t> I protect my children, keep them safe and healthy?</a:t>
            </a:r>
          </a:p>
          <a:p>
            <a:pPr marL="181137" indent="-181137">
              <a:buFontTx/>
              <a:buChar char="-"/>
            </a:pPr>
            <a:r>
              <a:rPr lang="en-US" baseline="0" dirty="0"/>
              <a:t>Climate change and how do we </a:t>
            </a:r>
            <a:r>
              <a:rPr lang="en-US" b="1" u="sng" baseline="0" dirty="0"/>
              <a:t>preserve</a:t>
            </a:r>
            <a:r>
              <a:rPr lang="en-US" baseline="0" dirty="0"/>
              <a:t> the environment for future generations?  </a:t>
            </a:r>
          </a:p>
          <a:p>
            <a:pPr marL="181137" indent="-181137">
              <a:buFontTx/>
              <a:buChar char="-"/>
            </a:pPr>
            <a:r>
              <a:rPr lang="en-US" baseline="0" dirty="0"/>
              <a:t>What do I flush down the drain? We are starting to do more than thinking we are going further…</a:t>
            </a:r>
          </a:p>
        </p:txBody>
      </p:sp>
      <p:sp>
        <p:nvSpPr>
          <p:cNvPr id="4" name="Slide Number Placeholder 3"/>
          <p:cNvSpPr>
            <a:spLocks noGrp="1"/>
          </p:cNvSpPr>
          <p:nvPr>
            <p:ph type="sldNum" sz="quarter" idx="10"/>
          </p:nvPr>
        </p:nvSpPr>
        <p:spPr/>
        <p:txBody>
          <a:bodyPr/>
          <a:lstStyle/>
          <a:p>
            <a:fld id="{BCF68654-C05D-4A0A-90FF-12E8EF3BDA5A}" type="slidenum">
              <a:rPr lang="en-US" smtClean="0"/>
              <a:t>7</a:t>
            </a:fld>
            <a:endParaRPr lang="en-US"/>
          </a:p>
        </p:txBody>
      </p:sp>
    </p:spTree>
    <p:extLst>
      <p:ext uri="{BB962C8B-B14F-4D97-AF65-F5344CB8AC3E}">
        <p14:creationId xmlns:p14="http://schemas.microsoft.com/office/powerpoint/2010/main" val="2898147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dirty="0"/>
              <a:t>We inform our selves</a:t>
            </a:r>
            <a:r>
              <a:rPr lang="en-US" baseline="0" dirty="0"/>
              <a:t> via different channels</a:t>
            </a:r>
          </a:p>
          <a:p>
            <a:r>
              <a:rPr lang="en-US" baseline="0" dirty="0"/>
              <a:t>+ Classical media</a:t>
            </a:r>
          </a:p>
          <a:p>
            <a:r>
              <a:rPr lang="en-US" baseline="0" dirty="0"/>
              <a:t>+ Professional websites and advisors</a:t>
            </a:r>
          </a:p>
          <a:p>
            <a:r>
              <a:rPr lang="en-US" baseline="0" dirty="0"/>
              <a:t>+ Social media by Influencers</a:t>
            </a:r>
          </a:p>
          <a:p>
            <a:endParaRPr lang="en-US" baseline="0" dirty="0"/>
          </a:p>
          <a:p>
            <a:r>
              <a:rPr lang="en-US" baseline="0" dirty="0"/>
              <a:t>… we make up our minds .. Change is necessary ..</a:t>
            </a:r>
            <a:endParaRPr lang="en-US" dirty="0"/>
          </a:p>
        </p:txBody>
      </p:sp>
      <p:sp>
        <p:nvSpPr>
          <p:cNvPr id="4" name="Slide Number Placeholder 3"/>
          <p:cNvSpPr>
            <a:spLocks noGrp="1"/>
          </p:cNvSpPr>
          <p:nvPr>
            <p:ph type="sldNum" sz="quarter" idx="10"/>
          </p:nvPr>
        </p:nvSpPr>
        <p:spPr/>
        <p:txBody>
          <a:bodyPr/>
          <a:lstStyle/>
          <a:p>
            <a:fld id="{BCF68654-C05D-4A0A-90FF-12E8EF3BDA5A}" type="slidenum">
              <a:rPr lang="en-US" smtClean="0"/>
              <a:t>8</a:t>
            </a:fld>
            <a:endParaRPr lang="en-US"/>
          </a:p>
        </p:txBody>
      </p:sp>
    </p:spTree>
    <p:extLst>
      <p:ext uri="{BB962C8B-B14F-4D97-AF65-F5344CB8AC3E}">
        <p14:creationId xmlns:p14="http://schemas.microsoft.com/office/powerpoint/2010/main" val="1484907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A941FC-085F-4F3E-839D-410460179FC4}" type="slidenum">
              <a:rPr lang="en-US" smtClean="0"/>
              <a:t>9</a:t>
            </a:fld>
            <a:endParaRPr lang="en-US"/>
          </a:p>
        </p:txBody>
      </p:sp>
    </p:spTree>
    <p:extLst>
      <p:ext uri="{BB962C8B-B14F-4D97-AF65-F5344CB8AC3E}">
        <p14:creationId xmlns:p14="http://schemas.microsoft.com/office/powerpoint/2010/main" val="199945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68654-C05D-4A0A-90FF-12E8EF3BDA5A}" type="slidenum">
              <a:rPr lang="en-US" smtClean="0"/>
              <a:t>10</a:t>
            </a:fld>
            <a:endParaRPr lang="en-US"/>
          </a:p>
        </p:txBody>
      </p:sp>
    </p:spTree>
    <p:extLst>
      <p:ext uri="{BB962C8B-B14F-4D97-AF65-F5344CB8AC3E}">
        <p14:creationId xmlns:p14="http://schemas.microsoft.com/office/powerpoint/2010/main" val="354296756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xml"/><Relationship Id="rId7" Type="http://schemas.openxmlformats.org/officeDocument/2006/relationships/image" Target="../media/image5.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5.xml"/><Relationship Id="rId7" Type="http://schemas.openxmlformats.org/officeDocument/2006/relationships/image" Target="../media/image5.pn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1.emf"/><Relationship Id="rId5" Type="http://schemas.openxmlformats.org/officeDocument/2006/relationships/oleObject" Target="../embeddings/oleObject7.bin"/><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1.emf"/><Relationship Id="rId5" Type="http://schemas.openxmlformats.org/officeDocument/2006/relationships/oleObject" Target="../embeddings/oleObject8.bin"/><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1.emf"/><Relationship Id="rId5" Type="http://schemas.openxmlformats.org/officeDocument/2006/relationships/oleObject" Target="../embeddings/oleObject9.bin"/><Relationship Id="rId4"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1.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1.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5.xml"/><Relationship Id="rId7" Type="http://schemas.openxmlformats.org/officeDocument/2006/relationships/image" Target="../media/image7.jpeg"/><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1.emf"/><Relationship Id="rId5" Type="http://schemas.openxmlformats.org/officeDocument/2006/relationships/oleObject" Target="../embeddings/oleObject12.bin"/><Relationship Id="rId4" Type="http://schemas.openxmlformats.org/officeDocument/2006/relationships/slideMaster" Target="../slideMasters/slideMaster2.xml"/><Relationship Id="rId9"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1.emf"/><Relationship Id="rId5" Type="http://schemas.openxmlformats.org/officeDocument/2006/relationships/oleObject" Target="../embeddings/oleObject13.bin"/><Relationship Id="rId4"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11.emf"/><Relationship Id="rId5" Type="http://schemas.openxmlformats.org/officeDocument/2006/relationships/oleObject" Target="../embeddings/oleObject14.bin"/><Relationship Id="rId4"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image" Target="../media/image11.emf"/><Relationship Id="rId5" Type="http://schemas.openxmlformats.org/officeDocument/2006/relationships/oleObject" Target="../embeddings/oleObject15.bin"/><Relationship Id="rId4"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33.xml"/><Relationship Id="rId7" Type="http://schemas.openxmlformats.org/officeDocument/2006/relationships/image" Target="../media/image8.jpeg"/><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image" Target="../media/image11.emf"/><Relationship Id="rId5" Type="http://schemas.openxmlformats.org/officeDocument/2006/relationships/oleObject" Target="../embeddings/oleObject16.bin"/><Relationship Id="rId4" Type="http://schemas.openxmlformats.org/officeDocument/2006/relationships/slideMaster" Target="../slideMasters/slideMaster2.xml"/><Relationship Id="rId9"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vmlDrawing" Target="../drawings/vmlDrawing17.vml"/><Relationship Id="rId6" Type="http://schemas.openxmlformats.org/officeDocument/2006/relationships/image" Target="../media/image11.emf"/><Relationship Id="rId5" Type="http://schemas.openxmlformats.org/officeDocument/2006/relationships/oleObject" Target="../embeddings/oleObject17.bin"/><Relationship Id="rId4"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18.vml"/><Relationship Id="rId6" Type="http://schemas.openxmlformats.org/officeDocument/2006/relationships/image" Target="../media/image11.emf"/><Relationship Id="rId5" Type="http://schemas.openxmlformats.org/officeDocument/2006/relationships/oleObject" Target="../embeddings/oleObject18.bin"/><Relationship Id="rId4"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19.vml"/><Relationship Id="rId6" Type="http://schemas.openxmlformats.org/officeDocument/2006/relationships/image" Target="../media/image11.emf"/><Relationship Id="rId5" Type="http://schemas.openxmlformats.org/officeDocument/2006/relationships/oleObject" Target="../embeddings/oleObject19.bin"/><Relationship Id="rId4"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vmlDrawing" Target="../drawings/vmlDrawing20.vml"/><Relationship Id="rId6" Type="http://schemas.openxmlformats.org/officeDocument/2006/relationships/image" Target="../media/image11.emf"/><Relationship Id="rId5" Type="http://schemas.openxmlformats.org/officeDocument/2006/relationships/oleObject" Target="../embeddings/oleObject20.bin"/><Relationship Id="rId4"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vmlDrawing" Target="../drawings/vmlDrawing21.vml"/><Relationship Id="rId6" Type="http://schemas.openxmlformats.org/officeDocument/2006/relationships/image" Target="../media/image11.emf"/><Relationship Id="rId5" Type="http://schemas.openxmlformats.org/officeDocument/2006/relationships/oleObject" Target="../embeddings/oleObject21.bin"/><Relationship Id="rId4"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4020234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7225" name="think-cell Slide" r:id="rId5" imgW="306" imgH="306" progId="TCLayout.ActiveDocument.1">
                  <p:embed/>
                </p:oleObj>
              </mc:Choice>
              <mc:Fallback>
                <p:oleObj name="think-cell Slide" r:id="rId5" imgW="306" imgH="30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267"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ctrTitle"/>
          </p:nvPr>
        </p:nvSpPr>
        <p:spPr>
          <a:xfrm>
            <a:off x="914400" y="2180825"/>
            <a:ext cx="10363200" cy="1686915"/>
          </a:xfrm>
        </p:spPr>
        <p:txBody>
          <a:bodyPr anchor="b">
            <a:normAutofit/>
          </a:bodyPr>
          <a:lstStyle>
            <a:lvl1pPr algn="ctr">
              <a:defRPr sz="4267"/>
            </a:lvl1pPr>
          </a:lstStyle>
          <a:p>
            <a:r>
              <a:rPr lang="en-US" dirty="0"/>
              <a:t>Click to edit Master title style</a:t>
            </a:r>
          </a:p>
        </p:txBody>
      </p:sp>
      <p:sp>
        <p:nvSpPr>
          <p:cNvPr id="3" name="Subtitle 2"/>
          <p:cNvSpPr>
            <a:spLocks noGrp="1"/>
          </p:cNvSpPr>
          <p:nvPr>
            <p:ph type="subTitle" idx="1"/>
          </p:nvPr>
        </p:nvSpPr>
        <p:spPr>
          <a:xfrm>
            <a:off x="914400" y="4232867"/>
            <a:ext cx="10363200" cy="827468"/>
          </a:xfrm>
        </p:spPr>
        <p:txBody>
          <a:bodyPr/>
          <a:lstStyle>
            <a:lvl1pPr marL="0" indent="0" algn="ctr">
              <a:lnSpc>
                <a:spcPct val="80000"/>
              </a:lnSpc>
              <a:buNone/>
              <a:defRPr sz="2400">
                <a:solidFill>
                  <a:schemeClr val="tx1">
                    <a:lumMod val="50000"/>
                    <a:lumOff val="50000"/>
                  </a:schemeClr>
                </a:solidFill>
                <a:latin typeface="Myriad Pro" panose="020B0503030403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59FA76C-42F5-43A6-9507-B9E116B823E2}" type="datetime1">
              <a:rPr lang="en-US" smtClean="0"/>
              <a:t>7/14/2020</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 y="5"/>
            <a:ext cx="12192021" cy="2936844"/>
          </a:xfrm>
          <a:prstGeom prst="rect">
            <a:avLst/>
          </a:prstGeom>
        </p:spPr>
      </p:pic>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70796" y="5638539"/>
            <a:ext cx="4019695" cy="794728"/>
          </a:xfrm>
          <a:prstGeom prst="rect">
            <a:avLst/>
          </a:prstGeom>
        </p:spPr>
      </p:pic>
    </p:spTree>
    <p:extLst>
      <p:ext uri="{BB962C8B-B14F-4D97-AF65-F5344CB8AC3E}">
        <p14:creationId xmlns:p14="http://schemas.microsoft.com/office/powerpoint/2010/main" val="1897781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446232" y="6356353"/>
            <a:ext cx="2761017" cy="365125"/>
          </a:xfrm>
        </p:spPr>
        <p:txBody>
          <a:bodyPr/>
          <a:lstStyle/>
          <a:p>
            <a:fld id="{8332053D-79D2-4B22-8313-3E3E52AE0DDD}" type="datetime1">
              <a:rPr lang="en-US" smtClean="0"/>
              <a:t>7/14/2020</a:t>
            </a:fld>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10" name="Text Placeholder 9"/>
          <p:cNvSpPr>
            <a:spLocks noGrp="1"/>
          </p:cNvSpPr>
          <p:nvPr>
            <p:ph type="body" sz="quarter" idx="13"/>
          </p:nvPr>
        </p:nvSpPr>
        <p:spPr>
          <a:xfrm>
            <a:off x="446230" y="1625603"/>
            <a:ext cx="11331121" cy="4730749"/>
          </a:xfrm>
        </p:spPr>
        <p:txBody>
          <a:bodyPr/>
          <a:lstStyle>
            <a:lvl1pPr>
              <a:spcBef>
                <a:spcPts val="600"/>
              </a:spcBef>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8665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1992" y="1794459"/>
            <a:ext cx="4440037" cy="1227785"/>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90" y="1794459"/>
            <a:ext cx="6628644" cy="4229729"/>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31992" y="3022246"/>
            <a:ext cx="4440037" cy="3009879"/>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5BF2F0-CFC1-4879-BB58-5A8D24081261}" type="datetime1">
              <a:rPr lang="en-US" smtClean="0"/>
              <a:t>7/14/2020</a:t>
            </a:fld>
            <a:endParaRPr lang="en-US"/>
          </a:p>
        </p:txBody>
      </p:sp>
      <p:sp>
        <p:nvSpPr>
          <p:cNvPr id="7" name="Slide Number Placeholder 6"/>
          <p:cNvSpPr>
            <a:spLocks noGrp="1"/>
          </p:cNvSpPr>
          <p:nvPr>
            <p:ph type="sldNum" sz="quarter" idx="12"/>
          </p:nvPr>
        </p:nvSpPr>
        <p:spPr/>
        <p:txBody>
          <a:bodyPr/>
          <a:lstStyle/>
          <a:p>
            <a:fld id="{A2511478-619A-48EE-AD9D-F3F3F4783ABB}" type="slidenum">
              <a:rPr lang="en-US" smtClean="0"/>
              <a:pPr/>
              <a:t>‹#›</a:t>
            </a:fld>
            <a:endParaRPr lang="en-US"/>
          </a:p>
        </p:txBody>
      </p:sp>
    </p:spTree>
    <p:extLst>
      <p:ext uri="{BB962C8B-B14F-4D97-AF65-F5344CB8AC3E}">
        <p14:creationId xmlns:p14="http://schemas.microsoft.com/office/powerpoint/2010/main" val="2579921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81774D-F592-40D9-BE1B-B3A2826615C9}" type="datetime1">
              <a:rPr lang="en-US" smtClean="0"/>
              <a:t>7/14/2020</a:t>
            </a:fld>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10" name="Text Placeholder 9"/>
          <p:cNvSpPr>
            <a:spLocks noGrp="1"/>
          </p:cNvSpPr>
          <p:nvPr>
            <p:ph type="body" sz="quarter" idx="13"/>
          </p:nvPr>
        </p:nvSpPr>
        <p:spPr>
          <a:xfrm>
            <a:off x="331996" y="1625611"/>
            <a:ext cx="11479841" cy="3759199"/>
          </a:xfrm>
        </p:spPr>
        <p:txBody>
          <a:bodyPr/>
          <a:lstStyle/>
          <a:p>
            <a:pPr lvl="0"/>
            <a:r>
              <a:rPr lang="en-US"/>
              <a:t>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331996" y="5384811"/>
            <a:ext cx="11479841" cy="971551"/>
          </a:xfrm>
          <a:solidFill>
            <a:srgbClr val="5D60AB">
              <a:alpha val="60000"/>
            </a:srgbClr>
          </a:solidFill>
        </p:spPr>
        <p:txBody>
          <a:bodyPr anchor="ctr"/>
          <a:lstStyle>
            <a:lvl1pPr marL="0" indent="0" algn="ctr">
              <a:buNone/>
              <a:defRPr>
                <a:solidFill>
                  <a:schemeClr val="bg1">
                    <a:lumMod val="95000"/>
                  </a:schemeClr>
                </a:solidFill>
              </a:defRPr>
            </a:lvl1pPr>
          </a:lstStyle>
          <a:p>
            <a:pPr lvl="0"/>
            <a:r>
              <a:rPr lang="en-US"/>
              <a:t>Edit Master text styles</a:t>
            </a:r>
          </a:p>
        </p:txBody>
      </p:sp>
    </p:spTree>
    <p:extLst>
      <p:ext uri="{BB962C8B-B14F-4D97-AF65-F5344CB8AC3E}">
        <p14:creationId xmlns:p14="http://schemas.microsoft.com/office/powerpoint/2010/main" val="3067652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961153-BC2E-4CE2-8164-0500418C47D8}" type="datetime1">
              <a:rPr lang="en-US" smtClean="0"/>
              <a:t>7/14/2020</a:t>
            </a:fld>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10" name="Text Placeholder 9"/>
          <p:cNvSpPr>
            <a:spLocks noGrp="1"/>
          </p:cNvSpPr>
          <p:nvPr>
            <p:ph type="body" sz="quarter" idx="13"/>
          </p:nvPr>
        </p:nvSpPr>
        <p:spPr>
          <a:xfrm>
            <a:off x="331991" y="1625603"/>
            <a:ext cx="7732516" cy="4730749"/>
          </a:xfrm>
        </p:spPr>
        <p:txBody>
          <a:bodyPr/>
          <a:lstStyle/>
          <a:p>
            <a:pPr lvl="0"/>
            <a:r>
              <a:rPr lang="en-US"/>
              <a:t>Edit Master text styles</a:t>
            </a:r>
          </a:p>
          <a:p>
            <a:pPr lvl="1"/>
            <a:r>
              <a:rPr lang="en-US"/>
              <a:t>Second level</a:t>
            </a:r>
          </a:p>
          <a:p>
            <a:pPr lvl="2"/>
            <a:r>
              <a:rPr lang="en-US"/>
              <a:t>Third level</a:t>
            </a:r>
          </a:p>
        </p:txBody>
      </p:sp>
      <p:grpSp>
        <p:nvGrpSpPr>
          <p:cNvPr id="7" name="Group 6"/>
          <p:cNvGrpSpPr/>
          <p:nvPr userDrawn="1"/>
        </p:nvGrpSpPr>
        <p:grpSpPr>
          <a:xfrm>
            <a:off x="6985577" y="1840470"/>
            <a:ext cx="4930497" cy="4406027"/>
            <a:chOff x="7061204" y="970458"/>
            <a:chExt cx="4894409" cy="5831701"/>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993558" y="970458"/>
              <a:ext cx="3131643" cy="3131643"/>
            </a:xfrm>
            <a:prstGeom prst="ellipse">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061204" y="3547786"/>
              <a:ext cx="2413001" cy="2413000"/>
            </a:xfrm>
            <a:prstGeom prst="ellipse">
              <a:avLst/>
            </a:prstGeom>
            <a:ln w="38100">
              <a:solidFill>
                <a:schemeClr val="bg1"/>
              </a:solidFill>
            </a:ln>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601204" y="3411260"/>
              <a:ext cx="2354409" cy="3390899"/>
            </a:xfrm>
            <a:prstGeom prst="rect">
              <a:avLst/>
            </a:prstGeom>
          </p:spPr>
        </p:pic>
      </p:grpSp>
    </p:spTree>
    <p:extLst>
      <p:ext uri="{BB962C8B-B14F-4D97-AF65-F5344CB8AC3E}">
        <p14:creationId xmlns:p14="http://schemas.microsoft.com/office/powerpoint/2010/main" val="695712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DC4A4A-7504-4D97-8316-BD306038F2DE}" type="datetime1">
              <a:rPr lang="en-US" smtClean="0"/>
              <a:t>7/14/2020</a:t>
            </a:fld>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10" name="Text Placeholder 9"/>
          <p:cNvSpPr>
            <a:spLocks noGrp="1"/>
          </p:cNvSpPr>
          <p:nvPr>
            <p:ph type="body" sz="quarter" idx="13"/>
          </p:nvPr>
        </p:nvSpPr>
        <p:spPr>
          <a:xfrm>
            <a:off x="495305" y="1625603"/>
            <a:ext cx="7569200" cy="4730749"/>
          </a:xfrm>
        </p:spPr>
        <p:txBody>
          <a:bodyPr/>
          <a:lstStyle/>
          <a:p>
            <a:pPr lvl="0"/>
            <a:r>
              <a:rPr lang="en-US"/>
              <a:t>Edit Master text styles</a:t>
            </a:r>
          </a:p>
          <a:p>
            <a:pPr lvl="1"/>
            <a:r>
              <a:rPr lang="en-US"/>
              <a:t>Second level</a:t>
            </a:r>
          </a:p>
          <a:p>
            <a:pPr lvl="2"/>
            <a:r>
              <a:rPr lang="en-US"/>
              <a:t>Third level</a:t>
            </a:r>
          </a:p>
        </p:txBody>
      </p:sp>
      <p:sp>
        <p:nvSpPr>
          <p:cNvPr id="12" name="Picture Placeholder 10"/>
          <p:cNvSpPr>
            <a:spLocks noGrp="1"/>
          </p:cNvSpPr>
          <p:nvPr>
            <p:ph type="pic" sz="quarter" idx="15"/>
          </p:nvPr>
        </p:nvSpPr>
        <p:spPr>
          <a:xfrm>
            <a:off x="7951899" y="838200"/>
            <a:ext cx="3045463" cy="2311400"/>
          </a:xfrm>
          <a:prstGeom prst="ellipse">
            <a:avLst/>
          </a:prstGeom>
          <a:solidFill>
            <a:schemeClr val="bg1">
              <a:lumMod val="75000"/>
            </a:schemeClr>
          </a:solidFill>
          <a:ln w="38100">
            <a:solidFill>
              <a:schemeClr val="bg1"/>
            </a:solidFill>
          </a:ln>
        </p:spPr>
        <p:txBody>
          <a:bodyPr/>
          <a:lstStyle/>
          <a:p>
            <a:endParaRPr lang="en-US" dirty="0"/>
          </a:p>
        </p:txBody>
      </p:sp>
      <p:sp>
        <p:nvSpPr>
          <p:cNvPr id="11" name="Picture Placeholder 10"/>
          <p:cNvSpPr>
            <a:spLocks noGrp="1"/>
          </p:cNvSpPr>
          <p:nvPr>
            <p:ph type="pic" sz="quarter" idx="14"/>
          </p:nvPr>
        </p:nvSpPr>
        <p:spPr>
          <a:xfrm>
            <a:off x="8368330" y="2419352"/>
            <a:ext cx="3530729" cy="2679701"/>
          </a:xfrm>
          <a:prstGeom prst="ellipse">
            <a:avLst/>
          </a:prstGeom>
          <a:solidFill>
            <a:schemeClr val="bg1">
              <a:lumMod val="75000"/>
            </a:schemeClr>
          </a:solidFill>
          <a:ln w="38100">
            <a:solidFill>
              <a:schemeClr val="bg1"/>
            </a:solidFill>
          </a:ln>
        </p:spPr>
        <p:txBody>
          <a:bodyPr/>
          <a:lstStyle/>
          <a:p>
            <a:endParaRPr lang="en-US"/>
          </a:p>
        </p:txBody>
      </p:sp>
      <p:sp>
        <p:nvSpPr>
          <p:cNvPr id="13" name="Picture Placeholder 10"/>
          <p:cNvSpPr>
            <a:spLocks noGrp="1"/>
          </p:cNvSpPr>
          <p:nvPr>
            <p:ph type="pic" sz="quarter" idx="16"/>
          </p:nvPr>
        </p:nvSpPr>
        <p:spPr>
          <a:xfrm>
            <a:off x="7966596" y="4321182"/>
            <a:ext cx="2681513" cy="2035175"/>
          </a:xfrm>
          <a:prstGeom prst="ellipse">
            <a:avLst/>
          </a:prstGeom>
          <a:solidFill>
            <a:schemeClr val="bg1">
              <a:lumMod val="75000"/>
            </a:schemeClr>
          </a:solidFill>
          <a:ln w="38100">
            <a:solidFill>
              <a:schemeClr val="bg1"/>
            </a:solidFill>
          </a:ln>
        </p:spPr>
        <p:txBody>
          <a:bodyPr/>
          <a:lstStyle/>
          <a:p>
            <a:endParaRPr lang="en-US"/>
          </a:p>
        </p:txBody>
      </p:sp>
    </p:spTree>
    <p:extLst>
      <p:ext uri="{BB962C8B-B14F-4D97-AF65-F5344CB8AC3E}">
        <p14:creationId xmlns:p14="http://schemas.microsoft.com/office/powerpoint/2010/main" val="657159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486F67-34A0-4F32-99BB-6D09BA369305}" type="datetime1">
              <a:rPr lang="en-US" smtClean="0"/>
              <a:t>7/14/2020</a:t>
            </a:fld>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10" name="Text Placeholder 9"/>
          <p:cNvSpPr>
            <a:spLocks noGrp="1"/>
          </p:cNvSpPr>
          <p:nvPr>
            <p:ph type="body" sz="quarter" idx="13"/>
          </p:nvPr>
        </p:nvSpPr>
        <p:spPr>
          <a:xfrm>
            <a:off x="495304" y="2273306"/>
            <a:ext cx="5410201" cy="4083047"/>
          </a:xfrm>
        </p:spPr>
        <p:txBody>
          <a:bodyPr/>
          <a:lstStyle/>
          <a:p>
            <a:pPr lvl="0"/>
            <a:r>
              <a:rPr lang="en-US"/>
              <a:t>Edit Master text styles</a:t>
            </a:r>
          </a:p>
          <a:p>
            <a:pPr lvl="1"/>
            <a:r>
              <a:rPr lang="en-US"/>
              <a:t>Second level</a:t>
            </a:r>
          </a:p>
          <a:p>
            <a:pPr lvl="2"/>
            <a:r>
              <a:rPr lang="en-US"/>
              <a:t>Third level</a:t>
            </a:r>
          </a:p>
        </p:txBody>
      </p:sp>
      <p:sp>
        <p:nvSpPr>
          <p:cNvPr id="7" name="Text Placeholder 9"/>
          <p:cNvSpPr>
            <a:spLocks noGrp="1"/>
          </p:cNvSpPr>
          <p:nvPr>
            <p:ph type="body" sz="quarter" idx="14"/>
          </p:nvPr>
        </p:nvSpPr>
        <p:spPr>
          <a:xfrm>
            <a:off x="6299202" y="2273306"/>
            <a:ext cx="5410201" cy="4083047"/>
          </a:xfrm>
        </p:spPr>
        <p:txBody>
          <a:bodyPr/>
          <a:lstStyle/>
          <a:p>
            <a:pPr lvl="0"/>
            <a:r>
              <a:rPr lang="en-US"/>
              <a:t>Edit Master text styles</a:t>
            </a:r>
          </a:p>
          <a:p>
            <a:pPr lvl="1"/>
            <a:r>
              <a:rPr lang="en-US"/>
              <a:t>Second level</a:t>
            </a:r>
          </a:p>
          <a:p>
            <a:pPr lvl="2"/>
            <a:r>
              <a:rPr lang="en-US"/>
              <a:t>Third level</a:t>
            </a:r>
          </a:p>
        </p:txBody>
      </p:sp>
      <p:sp>
        <p:nvSpPr>
          <p:cNvPr id="8" name="Text Placeholder 7"/>
          <p:cNvSpPr>
            <a:spLocks noGrp="1"/>
          </p:cNvSpPr>
          <p:nvPr>
            <p:ph type="body" sz="quarter" idx="15"/>
          </p:nvPr>
        </p:nvSpPr>
        <p:spPr>
          <a:xfrm>
            <a:off x="495304" y="1663701"/>
            <a:ext cx="5410201" cy="609600"/>
          </a:xfrm>
        </p:spPr>
        <p:txBody>
          <a:bodyPr/>
          <a:lstStyle>
            <a:lvl1pPr marL="0" indent="0">
              <a:buNone/>
              <a:defRPr b="1">
                <a:solidFill>
                  <a:srgbClr val="006F54"/>
                </a:solidFill>
              </a:defRPr>
            </a:lvl1pPr>
          </a:lstStyle>
          <a:p>
            <a:pPr lvl="0"/>
            <a:r>
              <a:rPr lang="en-US"/>
              <a:t>Edit Master text styles</a:t>
            </a:r>
          </a:p>
        </p:txBody>
      </p:sp>
      <p:sp>
        <p:nvSpPr>
          <p:cNvPr id="11" name="Text Placeholder 7"/>
          <p:cNvSpPr>
            <a:spLocks noGrp="1"/>
          </p:cNvSpPr>
          <p:nvPr>
            <p:ph type="body" sz="quarter" idx="16"/>
          </p:nvPr>
        </p:nvSpPr>
        <p:spPr>
          <a:xfrm>
            <a:off x="6299202" y="1663701"/>
            <a:ext cx="5410201" cy="609600"/>
          </a:xfrm>
        </p:spPr>
        <p:txBody>
          <a:bodyPr/>
          <a:lstStyle>
            <a:lvl1pPr marL="0" indent="0">
              <a:buNone/>
              <a:defRPr b="1">
                <a:solidFill>
                  <a:srgbClr val="006F54"/>
                </a:solidFill>
              </a:defRPr>
            </a:lvl1pPr>
          </a:lstStyle>
          <a:p>
            <a:pPr lvl="0"/>
            <a:r>
              <a:rPr lang="en-US"/>
              <a:t>Edit Master text styles</a:t>
            </a:r>
          </a:p>
        </p:txBody>
      </p:sp>
    </p:spTree>
    <p:extLst>
      <p:ext uri="{BB962C8B-B14F-4D97-AF65-F5344CB8AC3E}">
        <p14:creationId xmlns:p14="http://schemas.microsoft.com/office/powerpoint/2010/main" val="8940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329B7D-3CAB-41C9-89CB-DDBF06F695D6}" type="datetime1">
              <a:rPr lang="en-US" smtClean="0"/>
              <a:t>7/14/2020</a:t>
            </a:fld>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7" name="Text Placeholder 6"/>
          <p:cNvSpPr>
            <a:spLocks noGrp="1"/>
          </p:cNvSpPr>
          <p:nvPr>
            <p:ph type="body" sz="quarter" idx="14"/>
          </p:nvPr>
        </p:nvSpPr>
        <p:spPr>
          <a:xfrm>
            <a:off x="495309" y="5384811"/>
            <a:ext cx="11214100" cy="971551"/>
          </a:xfrm>
          <a:solidFill>
            <a:srgbClr val="6FC99A">
              <a:alpha val="25098"/>
            </a:srgbClr>
          </a:solidFill>
          <a:ln>
            <a:noFill/>
          </a:ln>
          <a:effectLst/>
        </p:spPr>
        <p:txBody>
          <a:bodyPr vert="horz" wrap="square" lIns="91440" tIns="45720" rIns="91440" bIns="45720" numCol="1" rtlCol="0" anchor="ctr" anchorCtr="0" compatLnSpc="1">
            <a:prstTxWarp prst="textNoShape">
              <a:avLst/>
            </a:prstTxWarp>
          </a:bodyPr>
          <a:lstStyle>
            <a:lvl1pPr marL="0" indent="0">
              <a:buNone/>
              <a:defRPr lang="en-US" sz="1600" b="0" dirty="0">
                <a:solidFill>
                  <a:srgbClr val="006F54"/>
                </a:solidFill>
              </a:defRPr>
            </a:lvl1pPr>
          </a:lstStyle>
          <a:p>
            <a:pPr marL="0" lvl="0" algn="ctr" defTabSz="457155"/>
            <a:r>
              <a:rPr lang="en-US"/>
              <a:t>Edit Master text styles</a:t>
            </a:r>
          </a:p>
        </p:txBody>
      </p:sp>
      <p:sp>
        <p:nvSpPr>
          <p:cNvPr id="8" name="Chart Placeholder 7"/>
          <p:cNvSpPr>
            <a:spLocks noGrp="1"/>
          </p:cNvSpPr>
          <p:nvPr>
            <p:ph type="chart" sz="quarter" idx="15"/>
          </p:nvPr>
        </p:nvSpPr>
        <p:spPr>
          <a:xfrm>
            <a:off x="495302" y="1485907"/>
            <a:ext cx="7835900" cy="3898900"/>
          </a:xfrm>
        </p:spPr>
        <p:txBody>
          <a:bodyPr/>
          <a:lstStyle/>
          <a:p>
            <a:endParaRPr lang="en-US"/>
          </a:p>
        </p:txBody>
      </p:sp>
      <p:sp>
        <p:nvSpPr>
          <p:cNvPr id="11" name="Text Placeholder 10"/>
          <p:cNvSpPr>
            <a:spLocks noGrp="1"/>
          </p:cNvSpPr>
          <p:nvPr>
            <p:ph type="body" sz="quarter" idx="16"/>
          </p:nvPr>
        </p:nvSpPr>
        <p:spPr>
          <a:xfrm>
            <a:off x="8331202" y="1739910"/>
            <a:ext cx="3378201" cy="3644900"/>
          </a:xfrm>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2336202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35E9BB-749C-42E0-AA8D-D6FE6C6E7336}" type="datetime1">
              <a:rPr lang="en-US" smtClean="0"/>
              <a:t>7/14/2020</a:t>
            </a:fld>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8" name="Chart Placeholder 7"/>
          <p:cNvSpPr>
            <a:spLocks noGrp="1"/>
          </p:cNvSpPr>
          <p:nvPr>
            <p:ph type="chart" sz="quarter" idx="15"/>
          </p:nvPr>
        </p:nvSpPr>
        <p:spPr>
          <a:xfrm>
            <a:off x="495302" y="1485903"/>
            <a:ext cx="7835900" cy="4870449"/>
          </a:xfrm>
        </p:spPr>
        <p:txBody>
          <a:bodyPr/>
          <a:lstStyle/>
          <a:p>
            <a:endParaRPr lang="en-US"/>
          </a:p>
        </p:txBody>
      </p:sp>
      <p:sp>
        <p:nvSpPr>
          <p:cNvPr id="11" name="Text Placeholder 10"/>
          <p:cNvSpPr>
            <a:spLocks noGrp="1"/>
          </p:cNvSpPr>
          <p:nvPr>
            <p:ph type="body" sz="quarter" idx="16"/>
          </p:nvPr>
        </p:nvSpPr>
        <p:spPr>
          <a:xfrm>
            <a:off x="8331202" y="1739900"/>
            <a:ext cx="3378201" cy="4616448"/>
          </a:xfrm>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1942814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AB582-FD88-4040-A9BF-8E444982821A}" type="datetime1">
              <a:rPr lang="en-US" smtClean="0"/>
              <a:t>7/14/2020</a:t>
            </a:fld>
            <a:endParaRPr lang="en-US"/>
          </a:p>
        </p:txBody>
      </p:sp>
      <p:sp>
        <p:nvSpPr>
          <p:cNvPr id="4" name="Slide Number Placeholder 3"/>
          <p:cNvSpPr>
            <a:spLocks noGrp="1"/>
          </p:cNvSpPr>
          <p:nvPr>
            <p:ph type="sldNum" sz="quarter" idx="12"/>
          </p:nvPr>
        </p:nvSpPr>
        <p:spPr/>
        <p:txBody>
          <a:bodyPr/>
          <a:lstStyle/>
          <a:p>
            <a:fld id="{A2511478-619A-48EE-AD9D-F3F3F4783ABB}" type="slidenum">
              <a:rPr lang="en-US" smtClean="0"/>
              <a:pPr/>
              <a:t>‹#›</a:t>
            </a:fld>
            <a:endParaRPr lang="en-US"/>
          </a:p>
        </p:txBody>
      </p:sp>
    </p:spTree>
    <p:extLst>
      <p:ext uri="{BB962C8B-B14F-4D97-AF65-F5344CB8AC3E}">
        <p14:creationId xmlns:p14="http://schemas.microsoft.com/office/powerpoint/2010/main" val="1633147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D60100-3E1A-4EDF-BF2C-57CA4202245B}" type="datetime1">
              <a:rPr lang="en-US" smtClean="0"/>
              <a:t>7/14/2020</a:t>
            </a:fld>
            <a:endParaRPr lang="en-US"/>
          </a:p>
        </p:txBody>
      </p:sp>
      <p:sp>
        <p:nvSpPr>
          <p:cNvPr id="6" name="Slide Number Placeholder 5"/>
          <p:cNvSpPr>
            <a:spLocks noGrp="1"/>
          </p:cNvSpPr>
          <p:nvPr>
            <p:ph type="sldNum" sz="quarter" idx="12"/>
          </p:nvPr>
        </p:nvSpPr>
        <p:spPr/>
        <p:txBody>
          <a:bodyPr/>
          <a:lstStyle/>
          <a:p>
            <a:fld id="{A2511478-619A-48EE-AD9D-F3F3F4783ABB}" type="slidenum">
              <a:rPr lang="en-US" smtClean="0"/>
              <a:pPr/>
              <a:t>‹#›</a:t>
            </a:fld>
            <a:endParaRPr lang="en-US"/>
          </a:p>
        </p:txBody>
      </p:sp>
    </p:spTree>
    <p:extLst>
      <p:ext uri="{BB962C8B-B14F-4D97-AF65-F5344CB8AC3E}">
        <p14:creationId xmlns:p14="http://schemas.microsoft.com/office/powerpoint/2010/main" val="2438741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914400" y="4198526"/>
            <a:ext cx="10363200" cy="827468"/>
          </a:xfrm>
        </p:spPr>
        <p:txBody>
          <a:bodyPr/>
          <a:lstStyle>
            <a:lvl1pPr marL="0" indent="0" algn="ctr">
              <a:lnSpc>
                <a:spcPct val="80000"/>
              </a:lnSpc>
              <a:buNone/>
              <a:defRPr sz="2400">
                <a:solidFill>
                  <a:schemeClr val="tx1">
                    <a:lumMod val="50000"/>
                    <a:lumOff val="50000"/>
                  </a:schemeClr>
                </a:solidFill>
                <a:latin typeface="Myriad Pro" panose="020B0503030403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4" name="Date Placeholder 3"/>
          <p:cNvSpPr>
            <a:spLocks noGrp="1"/>
          </p:cNvSpPr>
          <p:nvPr>
            <p:ph type="dt" sz="half" idx="10"/>
          </p:nvPr>
        </p:nvSpPr>
        <p:spPr>
          <a:xfrm>
            <a:off x="331992" y="6356353"/>
            <a:ext cx="2875255" cy="365125"/>
          </a:xfrm>
        </p:spPr>
        <p:txBody>
          <a:bodyPr/>
          <a:lstStyle/>
          <a:p>
            <a:fld id="{160F27D8-A7A5-4173-8937-AD659A66736F}" type="datetime1">
              <a:rPr lang="en-US" smtClean="0"/>
              <a:t>7/14/2020</a:t>
            </a:fld>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 y="5"/>
            <a:ext cx="12192021" cy="2120721"/>
          </a:xfrm>
          <a:prstGeom prst="rect">
            <a:avLst/>
          </a:prstGeom>
        </p:spPr>
      </p:pic>
      <p:sp>
        <p:nvSpPr>
          <p:cNvPr id="20" name="Title 1"/>
          <p:cNvSpPr>
            <a:spLocks noGrp="1"/>
          </p:cNvSpPr>
          <p:nvPr>
            <p:ph type="ctrTitle"/>
          </p:nvPr>
        </p:nvSpPr>
        <p:spPr>
          <a:xfrm>
            <a:off x="914400" y="2180825"/>
            <a:ext cx="10363200" cy="1686915"/>
          </a:xfrm>
        </p:spPr>
        <p:txBody>
          <a:bodyPr anchor="b">
            <a:normAutofit/>
          </a:bodyPr>
          <a:lstStyle>
            <a:lvl1pPr algn="ctr">
              <a:defRPr sz="4267"/>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 y="5"/>
            <a:ext cx="12192021" cy="2936844"/>
          </a:xfrm>
          <a:prstGeom prst="rect">
            <a:avLst/>
          </a:prstGeom>
        </p:spPr>
      </p:pic>
    </p:spTree>
    <p:extLst>
      <p:ext uri="{BB962C8B-B14F-4D97-AF65-F5344CB8AC3E}">
        <p14:creationId xmlns:p14="http://schemas.microsoft.com/office/powerpoint/2010/main" val="3694170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14240035"/>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1563" name="think-cell Slide" r:id="rId5" imgW="270" imgH="270" progId="TCLayout.ActiveDocument.1">
                  <p:embed/>
                </p:oleObj>
              </mc:Choice>
              <mc:Fallback>
                <p:oleObj name="think-cell Slide" r:id="rId5" imgW="270" imgH="270" progId="TCLayout.ActiveDocument.1">
                  <p:embed/>
                  <p:pic>
                    <p:nvPicPr>
                      <p:cNvPr id="8" name="Object 7"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lnSpc>
                <a:spcPct val="90000"/>
              </a:lnSpc>
              <a:spcBef>
                <a:spcPct val="0"/>
              </a:spcBef>
              <a:spcAft>
                <a:spcPct val="0"/>
              </a:spcAft>
            </a:pPr>
            <a:endParaRPr lang="en-US" sz="2933"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A0C34414-EF4A-4F9E-A965-1137977F1C05}" type="datetime1">
              <a:rPr lang="en-US" smtClean="0"/>
              <a:t>7/14/2020</a:t>
            </a:fld>
            <a:endParaRPr lang="en-US"/>
          </a:p>
        </p:txBody>
      </p:sp>
      <p:sp>
        <p:nvSpPr>
          <p:cNvPr id="6" name="Slide Number Placeholder 5"/>
          <p:cNvSpPr>
            <a:spLocks noGrp="1"/>
          </p:cNvSpPr>
          <p:nvPr>
            <p:ph type="sldNum" sz="quarter" idx="12"/>
          </p:nvPr>
        </p:nvSpPr>
        <p:spPr/>
        <p:txBody>
          <a:bodyPr/>
          <a:lstStyle/>
          <a:p>
            <a:fld id="{A2511478-619A-48EE-AD9D-F3F3F4783ABB}" type="slidenum">
              <a:rPr lang="en-US" smtClean="0"/>
              <a:pPr/>
              <a:t>‹#›</a:t>
            </a:fld>
            <a:endParaRPr lang="en-US"/>
          </a:p>
        </p:txBody>
      </p:sp>
    </p:spTree>
    <p:extLst>
      <p:ext uri="{BB962C8B-B14F-4D97-AF65-F5344CB8AC3E}">
        <p14:creationId xmlns:p14="http://schemas.microsoft.com/office/powerpoint/2010/main" val="1600592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9387466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2587" name="think-cell Slide" r:id="rId5" imgW="270" imgH="270" progId="TCLayout.ActiveDocument.1">
                  <p:embed/>
                </p:oleObj>
              </mc:Choice>
              <mc:Fallback>
                <p:oleObj name="think-cell Slide" r:id="rId5" imgW="270" imgH="270" progId="TCLayout.ActiveDocument.1">
                  <p:embed/>
                  <p:pic>
                    <p:nvPicPr>
                      <p:cNvPr id="8" name="Object 7"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lnSpc>
                <a:spcPct val="90000"/>
              </a:lnSpc>
              <a:spcBef>
                <a:spcPct val="0"/>
              </a:spcBef>
              <a:spcAft>
                <a:spcPct val="0"/>
              </a:spcAft>
            </a:pPr>
            <a:endParaRPr lang="en-US" sz="2933"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BF649DA-71E8-4C0C-8A74-93566463F621}" type="datetime1">
              <a:rPr lang="en-US" smtClean="0"/>
              <a:t>7/14/2020</a:t>
            </a:fld>
            <a:endParaRPr lang="en-US"/>
          </a:p>
        </p:txBody>
      </p:sp>
      <p:sp>
        <p:nvSpPr>
          <p:cNvPr id="6" name="Slide Number Placeholder 5"/>
          <p:cNvSpPr>
            <a:spLocks noGrp="1"/>
          </p:cNvSpPr>
          <p:nvPr>
            <p:ph type="sldNum" sz="quarter" idx="12"/>
          </p:nvPr>
        </p:nvSpPr>
        <p:spPr/>
        <p:txBody>
          <a:bodyPr/>
          <a:lstStyle/>
          <a:p>
            <a:fld id="{A2511478-619A-48EE-AD9D-F3F3F4783ABB}" type="slidenum">
              <a:rPr lang="en-US" smtClean="0"/>
              <a:pPr/>
              <a:t>‹#›</a:t>
            </a:fld>
            <a:endParaRPr lang="en-US"/>
          </a:p>
        </p:txBody>
      </p:sp>
    </p:spTree>
    <p:extLst>
      <p:ext uri="{BB962C8B-B14F-4D97-AF65-F5344CB8AC3E}">
        <p14:creationId xmlns:p14="http://schemas.microsoft.com/office/powerpoint/2010/main" val="3419803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269809164"/>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3611" name="think-cell Slide" r:id="rId5" imgW="270" imgH="270" progId="TCLayout.ActiveDocument.1">
                  <p:embed/>
                </p:oleObj>
              </mc:Choice>
              <mc:Fallback>
                <p:oleObj name="think-cell Slide" r:id="rId5" imgW="270" imgH="270" progId="TCLayout.ActiveDocument.1">
                  <p:embed/>
                  <p:pic>
                    <p:nvPicPr>
                      <p:cNvPr id="8" name="Object 7"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lnSpc>
                <a:spcPct val="90000"/>
              </a:lnSpc>
              <a:spcBef>
                <a:spcPct val="0"/>
              </a:spcBef>
              <a:spcAft>
                <a:spcPct val="0"/>
              </a:spcAft>
            </a:pPr>
            <a:endParaRPr lang="en-US" sz="2933"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A95327FF-226B-425E-A62D-81286DCB30D6}" type="datetime1">
              <a:rPr lang="en-US" smtClean="0"/>
              <a:t>7/14/2020</a:t>
            </a:fld>
            <a:endParaRPr lang="en-US"/>
          </a:p>
        </p:txBody>
      </p:sp>
      <p:sp>
        <p:nvSpPr>
          <p:cNvPr id="6" name="Slide Number Placeholder 5"/>
          <p:cNvSpPr>
            <a:spLocks noGrp="1"/>
          </p:cNvSpPr>
          <p:nvPr>
            <p:ph type="sldNum" sz="quarter" idx="12"/>
          </p:nvPr>
        </p:nvSpPr>
        <p:spPr/>
        <p:txBody>
          <a:bodyPr/>
          <a:lstStyle/>
          <a:p>
            <a:fld id="{A2511478-619A-48EE-AD9D-F3F3F4783ABB}" type="slidenum">
              <a:rPr lang="en-US" smtClean="0"/>
              <a:pPr/>
              <a:t>‹#›</a:t>
            </a:fld>
            <a:endParaRPr lang="en-US"/>
          </a:p>
        </p:txBody>
      </p:sp>
    </p:spTree>
    <p:extLst>
      <p:ext uri="{BB962C8B-B14F-4D97-AF65-F5344CB8AC3E}">
        <p14:creationId xmlns:p14="http://schemas.microsoft.com/office/powerpoint/2010/main" val="316243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745765767"/>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9736"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4" name="Rectangle 3"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3733"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ctrTitle"/>
          </p:nvPr>
        </p:nvSpPr>
        <p:spPr>
          <a:xfrm>
            <a:off x="914400" y="2180825"/>
            <a:ext cx="10363200" cy="1686915"/>
          </a:xfrm>
        </p:spPr>
        <p:txBody>
          <a:bodyPr anchor="b">
            <a:normAutofit/>
          </a:bodyPr>
          <a:lstStyle>
            <a:lvl1pPr algn="ctr">
              <a:defRPr sz="3733">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914400" y="4232865"/>
            <a:ext cx="10363200" cy="827468"/>
          </a:xfrm>
        </p:spPr>
        <p:txBody>
          <a:bodyPr>
            <a:normAutofit/>
          </a:bodyPr>
          <a:lstStyle>
            <a:lvl1pPr marL="0" indent="0" algn="ctr">
              <a:lnSpc>
                <a:spcPct val="80000"/>
              </a:lnSpc>
              <a:buNone/>
              <a:defRPr sz="2133">
                <a:solidFill>
                  <a:schemeClr val="tx1">
                    <a:lumMod val="50000"/>
                    <a:lumOff val="50000"/>
                  </a:schemeClr>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 y="2"/>
            <a:ext cx="12192021" cy="212072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6419" y="5561624"/>
            <a:ext cx="5228447" cy="794728"/>
          </a:xfrm>
          <a:prstGeom prst="rect">
            <a:avLst/>
          </a:prstGeom>
        </p:spPr>
      </p:pic>
      <p:sp>
        <p:nvSpPr>
          <p:cNvPr id="10" name="TextBox 9"/>
          <p:cNvSpPr txBox="1"/>
          <p:nvPr/>
        </p:nvSpPr>
        <p:spPr>
          <a:xfrm>
            <a:off x="914401" y="6400131"/>
            <a:ext cx="10363200" cy="25654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tint val="75000"/>
                  </a:srgbClr>
                </a:solidFill>
                <a:effectLst/>
                <a:uLnTx/>
                <a:uFillTx/>
                <a:latin typeface="+mn-lt"/>
                <a:ea typeface="+mn-ea"/>
                <a:cs typeface="+mn-cs"/>
              </a:rPr>
              <a:t>© 2019 Emerald Kalama Chemical, LLC  </a:t>
            </a:r>
            <a:r>
              <a:rPr kumimoji="0" lang="en-US" sz="1067" b="0" i="0" u="none" strike="noStrike" kern="1200" cap="none" spc="0" normalizeH="0" baseline="0" noProof="0" dirty="0">
                <a:ln>
                  <a:noFill/>
                </a:ln>
                <a:solidFill>
                  <a:srgbClr val="000000">
                    <a:tint val="75000"/>
                  </a:srgbClr>
                </a:solidFill>
                <a:effectLst/>
                <a:uLnTx/>
                <a:uFillTx/>
                <a:latin typeface="+mn-lt"/>
                <a:ea typeface="+mn-ea"/>
                <a:cs typeface="+mn-cs"/>
              </a:rPr>
              <a:t>®</a:t>
            </a:r>
            <a:r>
              <a:rPr kumimoji="0" lang="en-US" sz="933" b="0" i="0" u="none" strike="noStrike" kern="1200" cap="none" spc="0" normalizeH="0" baseline="0" noProof="0" dirty="0">
                <a:ln>
                  <a:noFill/>
                </a:ln>
                <a:solidFill>
                  <a:srgbClr val="000000">
                    <a:tint val="75000"/>
                  </a:srgbClr>
                </a:solidFill>
                <a:effectLst/>
                <a:uLnTx/>
                <a:uFillTx/>
                <a:latin typeface="+mn-lt"/>
                <a:ea typeface="+mn-ea"/>
                <a:cs typeface="+mn-cs"/>
              </a:rPr>
              <a:t> Trademark of Emerald Kalama Chemical, LLC</a:t>
            </a:r>
          </a:p>
        </p:txBody>
      </p:sp>
    </p:spTree>
    <p:extLst>
      <p:ext uri="{BB962C8B-B14F-4D97-AF65-F5344CB8AC3E}">
        <p14:creationId xmlns:p14="http://schemas.microsoft.com/office/powerpoint/2010/main" val="2928295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7" name="Subtitle 2"/>
          <p:cNvSpPr>
            <a:spLocks noGrp="1"/>
          </p:cNvSpPr>
          <p:nvPr>
            <p:ph type="subTitle" idx="1"/>
          </p:nvPr>
        </p:nvSpPr>
        <p:spPr>
          <a:xfrm>
            <a:off x="914400" y="4129841"/>
            <a:ext cx="10363200" cy="827468"/>
          </a:xfrm>
        </p:spPr>
        <p:txBody>
          <a:bodyPr>
            <a:normAutofit/>
          </a:bodyPr>
          <a:lstStyle>
            <a:lvl1pPr marL="0" indent="0" algn="ctr">
              <a:lnSpc>
                <a:spcPct val="80000"/>
              </a:lnSpc>
              <a:buNone/>
              <a:defRPr sz="2133">
                <a:solidFill>
                  <a:schemeClr val="tx1">
                    <a:lumMod val="50000"/>
                    <a:lumOff val="50000"/>
                  </a:schemeClr>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 y="2"/>
            <a:ext cx="12192021" cy="212072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6419" y="5307624"/>
            <a:ext cx="5228447" cy="79472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3188" y="2915450"/>
            <a:ext cx="6225627" cy="902716"/>
          </a:xfrm>
          <a:prstGeom prst="rect">
            <a:avLst/>
          </a:prstGeom>
        </p:spPr>
      </p:pic>
      <p:sp>
        <p:nvSpPr>
          <p:cNvPr id="18" name="Slide Number Placeholder 5"/>
          <p:cNvSpPr>
            <a:spLocks noGrp="1"/>
          </p:cNvSpPr>
          <p:nvPr>
            <p:ph type="sldNum" sz="quarter" idx="12"/>
          </p:nvPr>
        </p:nvSpPr>
        <p:spPr>
          <a:xfrm>
            <a:off x="8954040" y="6356353"/>
            <a:ext cx="2857793" cy="365125"/>
          </a:xfrm>
        </p:spPr>
        <p:txBody>
          <a:bodyPr/>
          <a:lstStyle/>
          <a:p>
            <a:fld id="{48F63A3B-78C7-47BE-AE5E-E10140E04643}" type="slidenum">
              <a:rPr lang="en-US" dirty="0"/>
              <a:t>‹#›</a:t>
            </a:fld>
            <a:endParaRPr lang="en-US" dirty="0"/>
          </a:p>
        </p:txBody>
      </p:sp>
      <p:sp>
        <p:nvSpPr>
          <p:cNvPr id="19" name="TextBox 18"/>
          <p:cNvSpPr txBox="1"/>
          <p:nvPr/>
        </p:nvSpPr>
        <p:spPr>
          <a:xfrm>
            <a:off x="914402" y="6400129"/>
            <a:ext cx="10897429" cy="23589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tint val="75000"/>
                  </a:srgbClr>
                </a:solidFill>
                <a:effectLst/>
                <a:uLnTx/>
                <a:uFillTx/>
                <a:latin typeface="+mn-lt"/>
                <a:ea typeface="+mn-ea"/>
                <a:cs typeface="+mn-cs"/>
              </a:rPr>
              <a:t>© Emerald Kalama Chemical, LLC  ® Trademark of Emerald Kalama Chemical, LLC</a:t>
            </a:r>
          </a:p>
        </p:txBody>
      </p:sp>
    </p:spTree>
    <p:extLst>
      <p:ext uri="{BB962C8B-B14F-4D97-AF65-F5344CB8AC3E}">
        <p14:creationId xmlns:p14="http://schemas.microsoft.com/office/powerpoint/2010/main" val="171818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491570053"/>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10760"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6" name="Rectangle 5"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3" name="Rectangle 2"/>
          <p:cNvSpPr/>
          <p:nvPr/>
        </p:nvSpPr>
        <p:spPr>
          <a:xfrm>
            <a:off x="230295" y="6356352"/>
            <a:ext cx="2976951" cy="365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Tree>
    <p:extLst>
      <p:ext uri="{BB962C8B-B14F-4D97-AF65-F5344CB8AC3E}">
        <p14:creationId xmlns:p14="http://schemas.microsoft.com/office/powerpoint/2010/main" val="2992040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34621119"/>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11784"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3" name="Rectangle 2"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pPr/>
              <a:t>‹#›</a:t>
            </a:fld>
            <a:endParaRPr lang="en-US"/>
          </a:p>
        </p:txBody>
      </p:sp>
    </p:spTree>
    <p:extLst>
      <p:ext uri="{BB962C8B-B14F-4D97-AF65-F5344CB8AC3E}">
        <p14:creationId xmlns:p14="http://schemas.microsoft.com/office/powerpoint/2010/main" val="3327340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565341608"/>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12808" name="think-cell Slide" r:id="rId5" imgW="270" imgH="270" progId="TCLayout.ActiveDocument.1">
                  <p:embed/>
                </p:oleObj>
              </mc:Choice>
              <mc:Fallback>
                <p:oleObj name="think-cell Slide" r:id="rId5" imgW="270" imgH="270" progId="TCLayout.ActiveDocument.1">
                  <p:embed/>
                  <p:pic>
                    <p:nvPicPr>
                      <p:cNvPr id="8" name="Object 7"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5" name="Rectangle 4"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1990" y="1825625"/>
            <a:ext cx="5687812" cy="4351339"/>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2" y="1825625"/>
            <a:ext cx="5639631" cy="4351339"/>
          </a:xfrm>
        </p:spPr>
        <p:txBody>
          <a:bodyPr/>
          <a:lstStyle/>
          <a:p>
            <a:pPr lvl="0"/>
            <a:r>
              <a:rPr lang="en-US"/>
              <a:t>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511478-619A-48EE-AD9D-F3F3F4783ABB}" type="slidenum">
              <a:rPr lang="en-US" smtClean="0"/>
              <a:pPr/>
              <a:t>‹#›</a:t>
            </a:fld>
            <a:endParaRPr lang="en-US" dirty="0"/>
          </a:p>
        </p:txBody>
      </p:sp>
    </p:spTree>
    <p:extLst>
      <p:ext uri="{BB962C8B-B14F-4D97-AF65-F5344CB8AC3E}">
        <p14:creationId xmlns:p14="http://schemas.microsoft.com/office/powerpoint/2010/main" val="3743796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514975231"/>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13832" name="think-cell Slide" r:id="rId5" imgW="270" imgH="270" progId="TCLayout.ActiveDocument.1">
                  <p:embed/>
                </p:oleObj>
              </mc:Choice>
              <mc:Fallback>
                <p:oleObj name="think-cell Slide" r:id="rId5" imgW="270" imgH="270" progId="TCLayout.ActiveDocument.1">
                  <p:embed/>
                  <p:pic>
                    <p:nvPicPr>
                      <p:cNvPr id="8" name="Object 7"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5" name="Rectangle 4"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1990" y="2512500"/>
            <a:ext cx="5687812" cy="3664464"/>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2" y="2512500"/>
            <a:ext cx="5639631" cy="3664464"/>
          </a:xfrm>
        </p:spPr>
        <p:txBody>
          <a:bodyPr/>
          <a:lstStyle/>
          <a:p>
            <a:pPr lvl="0"/>
            <a:r>
              <a:rPr lang="en-US"/>
              <a:t>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11478-619A-48EE-AD9D-F3F3F4783ABB}" type="slidenum">
              <a:rPr lang="en-US" smtClean="0"/>
              <a:pPr/>
              <a:t>‹#›</a:t>
            </a:fld>
            <a:endParaRPr lang="en-US"/>
          </a:p>
        </p:txBody>
      </p:sp>
      <p:sp>
        <p:nvSpPr>
          <p:cNvPr id="9" name="Text Placeholder 8"/>
          <p:cNvSpPr>
            <a:spLocks noGrp="1"/>
          </p:cNvSpPr>
          <p:nvPr>
            <p:ph type="body" sz="quarter" idx="13"/>
          </p:nvPr>
        </p:nvSpPr>
        <p:spPr>
          <a:xfrm>
            <a:off x="330202" y="1733298"/>
            <a:ext cx="5687812" cy="779203"/>
          </a:xfrm>
        </p:spPr>
        <p:txBody>
          <a:bodyPr anchor="ctr"/>
          <a:lstStyle>
            <a:lvl1pPr marL="0" indent="0">
              <a:lnSpc>
                <a:spcPct val="80000"/>
              </a:lnSpc>
              <a:buNone/>
              <a:defRPr b="1">
                <a:solidFill>
                  <a:schemeClr val="bg2"/>
                </a:solidFill>
              </a:defRPr>
            </a:lvl1pPr>
          </a:lstStyle>
          <a:p>
            <a:pPr lvl="0"/>
            <a:r>
              <a:rPr lang="en-US"/>
              <a:t>Edit Master text styles</a:t>
            </a:r>
          </a:p>
        </p:txBody>
      </p:sp>
      <p:sp>
        <p:nvSpPr>
          <p:cNvPr id="10" name="Text Placeholder 8"/>
          <p:cNvSpPr>
            <a:spLocks noGrp="1"/>
          </p:cNvSpPr>
          <p:nvPr>
            <p:ph type="body" sz="quarter" idx="14"/>
          </p:nvPr>
        </p:nvSpPr>
        <p:spPr>
          <a:xfrm>
            <a:off x="6170413" y="1733298"/>
            <a:ext cx="5639631" cy="779203"/>
          </a:xfrm>
        </p:spPr>
        <p:txBody>
          <a:bodyPr anchor="ctr"/>
          <a:lstStyle>
            <a:lvl1pPr marL="0" indent="0">
              <a:lnSpc>
                <a:spcPct val="80000"/>
              </a:lnSpc>
              <a:buNone/>
              <a:defRPr b="1">
                <a:solidFill>
                  <a:schemeClr val="bg2"/>
                </a:solidFill>
              </a:defRPr>
            </a:lvl1pPr>
          </a:lstStyle>
          <a:p>
            <a:pPr lvl="0"/>
            <a:r>
              <a:rPr lang="en-US"/>
              <a:t>Edit Master text styles</a:t>
            </a:r>
          </a:p>
        </p:txBody>
      </p:sp>
    </p:spTree>
    <p:extLst>
      <p:ext uri="{BB962C8B-B14F-4D97-AF65-F5344CB8AC3E}">
        <p14:creationId xmlns:p14="http://schemas.microsoft.com/office/powerpoint/2010/main" val="859572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3571806246"/>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14856" name="think-cell Slide" r:id="rId5" imgW="270" imgH="270" progId="TCLayout.ActiveDocument.1">
                  <p:embed/>
                </p:oleObj>
              </mc:Choice>
              <mc:Fallback>
                <p:oleObj name="think-cell Slide" r:id="rId5" imgW="270" imgH="270" progId="TCLayout.ActiveDocument.1">
                  <p:embed/>
                  <p:pic>
                    <p:nvPicPr>
                      <p:cNvPr id="8" name="Object 7"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3" name="Rectangle 2"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6" name="Rectangle 5"/>
          <p:cNvSpPr/>
          <p:nvPr/>
        </p:nvSpPr>
        <p:spPr>
          <a:xfrm>
            <a:off x="4" y="863600"/>
            <a:ext cx="840740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H="1">
            <a:off x="6296965" y="0"/>
            <a:ext cx="5929380" cy="6858000"/>
          </a:xfrm>
          <a:prstGeom prst="rect">
            <a:avLst/>
          </a:prstGeom>
        </p:spPr>
      </p:pic>
      <p:pic>
        <p:nvPicPr>
          <p:cNvPr id="9"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934615"/>
            <a:ext cx="12192000" cy="856087"/>
          </a:xfrm>
          <a:prstGeom prst="rect">
            <a:avLst/>
          </a:prstGeom>
        </p:spPr>
      </p:pic>
      <p:sp>
        <p:nvSpPr>
          <p:cNvPr id="2" name="Title 1"/>
          <p:cNvSpPr>
            <a:spLocks noGrp="1"/>
          </p:cNvSpPr>
          <p:nvPr>
            <p:ph type="title"/>
          </p:nvPr>
        </p:nvSpPr>
        <p:spPr>
          <a:xfrm>
            <a:off x="331991" y="87789"/>
            <a:ext cx="8622048" cy="959693"/>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A2511478-619A-48EE-AD9D-F3F3F4783ABB}" type="slidenum">
              <a:rPr lang="en-US" smtClean="0"/>
              <a:pPr/>
              <a:t>‹#›</a:t>
            </a:fld>
            <a:endParaRPr lang="en-US"/>
          </a:p>
        </p:txBody>
      </p:sp>
      <p:sp>
        <p:nvSpPr>
          <p:cNvPr id="10" name="Text Placeholder 9"/>
          <p:cNvSpPr>
            <a:spLocks noGrp="1"/>
          </p:cNvSpPr>
          <p:nvPr>
            <p:ph type="body" sz="quarter" idx="13"/>
          </p:nvPr>
        </p:nvSpPr>
        <p:spPr>
          <a:xfrm>
            <a:off x="495302" y="1625603"/>
            <a:ext cx="7429500" cy="4730749"/>
          </a:xfrm>
        </p:spPr>
        <p:txBody>
          <a:bodyPr/>
          <a:lstStyle>
            <a:lvl1pPr>
              <a:spcBef>
                <a:spcPts val="600"/>
              </a:spcBef>
              <a:defRPr/>
            </a:lvl1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532044" y="122715"/>
            <a:ext cx="1360512" cy="991269"/>
          </a:xfrm>
          <a:prstGeom prst="rect">
            <a:avLst/>
          </a:prstGeom>
        </p:spPr>
      </p:pic>
    </p:spTree>
    <p:extLst>
      <p:ext uri="{BB962C8B-B14F-4D97-AF65-F5344CB8AC3E}">
        <p14:creationId xmlns:p14="http://schemas.microsoft.com/office/powerpoint/2010/main" val="2135599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914400" y="4198526"/>
            <a:ext cx="10363200" cy="827468"/>
          </a:xfrm>
        </p:spPr>
        <p:txBody>
          <a:bodyPr/>
          <a:lstStyle>
            <a:lvl1pPr marL="0" indent="0" algn="ctr">
              <a:lnSpc>
                <a:spcPct val="80000"/>
              </a:lnSpc>
              <a:buNone/>
              <a:defRPr sz="2400">
                <a:solidFill>
                  <a:schemeClr val="tx1">
                    <a:lumMod val="50000"/>
                    <a:lumOff val="50000"/>
                  </a:schemeClr>
                </a:solidFill>
                <a:latin typeface="Myriad Pro" panose="020B0503030403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4" name="Date Placeholder 3"/>
          <p:cNvSpPr>
            <a:spLocks noGrp="1"/>
          </p:cNvSpPr>
          <p:nvPr>
            <p:ph type="dt" sz="half" idx="10"/>
          </p:nvPr>
        </p:nvSpPr>
        <p:spPr>
          <a:xfrm>
            <a:off x="331992" y="6356353"/>
            <a:ext cx="2875255" cy="365125"/>
          </a:xfrm>
        </p:spPr>
        <p:txBody>
          <a:bodyPr/>
          <a:lstStyle/>
          <a:p>
            <a:fld id="{E66B39CE-5FAE-47CB-AAE5-CF7BB2BAA5A1}" type="datetime1">
              <a:rPr lang="en-US" smtClean="0"/>
              <a:t>7/14/2020</a:t>
            </a:fld>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 y="5"/>
            <a:ext cx="12192021" cy="2120721"/>
          </a:xfrm>
          <a:prstGeom prst="rect">
            <a:avLst/>
          </a:prstGeom>
        </p:spPr>
      </p:pic>
      <p:sp>
        <p:nvSpPr>
          <p:cNvPr id="20" name="Title 1"/>
          <p:cNvSpPr>
            <a:spLocks noGrp="1"/>
          </p:cNvSpPr>
          <p:nvPr>
            <p:ph type="ctrTitle"/>
          </p:nvPr>
        </p:nvSpPr>
        <p:spPr>
          <a:xfrm>
            <a:off x="914400" y="2180825"/>
            <a:ext cx="10363200" cy="1686915"/>
          </a:xfrm>
        </p:spPr>
        <p:txBody>
          <a:bodyPr anchor="b">
            <a:normAutofit/>
          </a:bodyPr>
          <a:lstStyle>
            <a:lvl1pPr algn="ctr">
              <a:defRPr sz="4267"/>
            </a:lvl1pPr>
          </a:lstStyle>
          <a:p>
            <a:r>
              <a:rPr lang="en-US" dirty="0"/>
              <a:t>Click to edit Master title style</a:t>
            </a:r>
          </a:p>
        </p:txBody>
      </p:sp>
      <p:sp>
        <p:nvSpPr>
          <p:cNvPr id="21" name="TextBox 20"/>
          <p:cNvSpPr txBox="1"/>
          <p:nvPr userDrawn="1"/>
        </p:nvSpPr>
        <p:spPr>
          <a:xfrm>
            <a:off x="3207248" y="6400133"/>
            <a:ext cx="5746793" cy="235898"/>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tint val="75000"/>
                  </a:srgbClr>
                </a:solidFill>
                <a:effectLst/>
                <a:uLnTx/>
                <a:uFillTx/>
                <a:latin typeface="+mn-lt"/>
                <a:ea typeface="+mn-ea"/>
                <a:cs typeface="+mn-cs"/>
              </a:rPr>
              <a:t>© 2019 Emerald Kalama Chemical, LLC</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 y="5"/>
            <a:ext cx="12192021" cy="2936844"/>
          </a:xfrm>
          <a:prstGeom prst="rect">
            <a:avLst/>
          </a:prstGeom>
        </p:spPr>
      </p:pic>
    </p:spTree>
    <p:extLst>
      <p:ext uri="{BB962C8B-B14F-4D97-AF65-F5344CB8AC3E}">
        <p14:creationId xmlns:p14="http://schemas.microsoft.com/office/powerpoint/2010/main" val="3261684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4167556091"/>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15880"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3" name="Rectangle 2"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10" name="Text Placeholder 9"/>
          <p:cNvSpPr>
            <a:spLocks noGrp="1"/>
          </p:cNvSpPr>
          <p:nvPr>
            <p:ph type="body" sz="quarter" idx="13"/>
          </p:nvPr>
        </p:nvSpPr>
        <p:spPr>
          <a:xfrm>
            <a:off x="446229" y="1625603"/>
            <a:ext cx="11331121" cy="4730749"/>
          </a:xfrm>
        </p:spPr>
        <p:txBody>
          <a:bodyPr/>
          <a:lstStyle>
            <a:lvl1pPr>
              <a:spcBef>
                <a:spcPts val="600"/>
              </a:spcBef>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25837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4171322415"/>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16904" name="think-cell Slide" r:id="rId5" imgW="270" imgH="270" progId="TCLayout.ActiveDocument.1">
                  <p:embed/>
                </p:oleObj>
              </mc:Choice>
              <mc:Fallback>
                <p:oleObj name="think-cell Slide" r:id="rId5" imgW="270" imgH="270" progId="TCLayout.ActiveDocument.1">
                  <p:embed/>
                  <p:pic>
                    <p:nvPicPr>
                      <p:cNvPr id="8" name="Object 7"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5" name="Rectangle 4"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3200"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a:xfrm>
            <a:off x="331991" y="1794457"/>
            <a:ext cx="4440037" cy="122778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1794457"/>
            <a:ext cx="6628644" cy="4229729"/>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31991" y="3022243"/>
            <a:ext cx="4440037" cy="3009879"/>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11478-619A-48EE-AD9D-F3F3F4783ABB}" type="slidenum">
              <a:rPr lang="en-US" smtClean="0"/>
              <a:pPr/>
              <a:t>‹#›</a:t>
            </a:fld>
            <a:endParaRPr lang="en-US"/>
          </a:p>
        </p:txBody>
      </p:sp>
    </p:spTree>
    <p:extLst>
      <p:ext uri="{BB962C8B-B14F-4D97-AF65-F5344CB8AC3E}">
        <p14:creationId xmlns:p14="http://schemas.microsoft.com/office/powerpoint/2010/main" val="2104646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977518316"/>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17928"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3" name="Rectangle 2"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10" name="Text Placeholder 9"/>
          <p:cNvSpPr>
            <a:spLocks noGrp="1"/>
          </p:cNvSpPr>
          <p:nvPr>
            <p:ph type="body" sz="quarter" idx="13"/>
          </p:nvPr>
        </p:nvSpPr>
        <p:spPr>
          <a:xfrm>
            <a:off x="331992" y="1625607"/>
            <a:ext cx="11479841" cy="3759199"/>
          </a:xfrm>
        </p:spPr>
        <p:txBody>
          <a:bodyPr/>
          <a:lstStyle/>
          <a:p>
            <a:pPr lvl="0"/>
            <a:r>
              <a:rPr lang="en-US"/>
              <a:t>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331992" y="5384806"/>
            <a:ext cx="11479841" cy="971551"/>
          </a:xfrm>
          <a:solidFill>
            <a:srgbClr val="5D60AB">
              <a:alpha val="60000"/>
            </a:srgbClr>
          </a:solidFill>
        </p:spPr>
        <p:txBody>
          <a:bodyPr anchor="ctr"/>
          <a:lstStyle>
            <a:lvl1pPr marL="0" indent="0" algn="ctr">
              <a:buNone/>
              <a:defRPr>
                <a:solidFill>
                  <a:schemeClr val="bg1">
                    <a:lumMod val="95000"/>
                  </a:schemeClr>
                </a:solidFill>
              </a:defRPr>
            </a:lvl1pPr>
          </a:lstStyle>
          <a:p>
            <a:pPr lvl="0"/>
            <a:r>
              <a:rPr lang="en-US"/>
              <a:t>Edit Master text styles</a:t>
            </a:r>
          </a:p>
        </p:txBody>
      </p:sp>
    </p:spTree>
    <p:extLst>
      <p:ext uri="{BB962C8B-B14F-4D97-AF65-F5344CB8AC3E}">
        <p14:creationId xmlns:p14="http://schemas.microsoft.com/office/powerpoint/2010/main" val="4075649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382138560"/>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18952"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3" name="Rectangle 2"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10" name="Text Placeholder 9"/>
          <p:cNvSpPr>
            <a:spLocks noGrp="1"/>
          </p:cNvSpPr>
          <p:nvPr>
            <p:ph type="body" sz="quarter" idx="13"/>
          </p:nvPr>
        </p:nvSpPr>
        <p:spPr>
          <a:xfrm>
            <a:off x="331990" y="1625603"/>
            <a:ext cx="7732516" cy="4730749"/>
          </a:xfrm>
        </p:spPr>
        <p:txBody>
          <a:bodyPr/>
          <a:lstStyle/>
          <a:p>
            <a:pPr lvl="0"/>
            <a:r>
              <a:rPr lang="en-US"/>
              <a:t>Edit Master text styles</a:t>
            </a:r>
          </a:p>
          <a:p>
            <a:pPr lvl="1"/>
            <a:r>
              <a:rPr lang="en-US"/>
              <a:t>Second level</a:t>
            </a:r>
          </a:p>
          <a:p>
            <a:pPr lvl="2"/>
            <a:r>
              <a:rPr lang="en-US"/>
              <a:t>Third level</a:t>
            </a:r>
          </a:p>
        </p:txBody>
      </p:sp>
      <p:grpSp>
        <p:nvGrpSpPr>
          <p:cNvPr id="7" name="Group 6"/>
          <p:cNvGrpSpPr/>
          <p:nvPr/>
        </p:nvGrpSpPr>
        <p:grpSpPr>
          <a:xfrm>
            <a:off x="6985574" y="1840470"/>
            <a:ext cx="4930497" cy="4406027"/>
            <a:chOff x="7061204" y="970458"/>
            <a:chExt cx="4894409" cy="5831701"/>
          </a:xfrm>
        </p:grpSpPr>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993558" y="970458"/>
              <a:ext cx="3131643" cy="3131643"/>
            </a:xfrm>
            <a:prstGeom prst="ellipse">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061204" y="3547786"/>
              <a:ext cx="2413001" cy="2413000"/>
            </a:xfrm>
            <a:prstGeom prst="ellipse">
              <a:avLst/>
            </a:prstGeom>
            <a:ln w="38100">
              <a:solidFill>
                <a:schemeClr val="bg1"/>
              </a:solidFill>
            </a:ln>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01204" y="3411260"/>
              <a:ext cx="2354409" cy="3390899"/>
            </a:xfrm>
            <a:prstGeom prst="rect">
              <a:avLst/>
            </a:prstGeom>
          </p:spPr>
        </p:pic>
      </p:grpSp>
    </p:spTree>
    <p:extLst>
      <p:ext uri="{BB962C8B-B14F-4D97-AF65-F5344CB8AC3E}">
        <p14:creationId xmlns:p14="http://schemas.microsoft.com/office/powerpoint/2010/main" val="1585140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871402633"/>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19976"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3" name="Rectangle 2"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10" name="Text Placeholder 9"/>
          <p:cNvSpPr>
            <a:spLocks noGrp="1"/>
          </p:cNvSpPr>
          <p:nvPr>
            <p:ph type="body" sz="quarter" idx="13"/>
          </p:nvPr>
        </p:nvSpPr>
        <p:spPr>
          <a:xfrm>
            <a:off x="495304" y="1625603"/>
            <a:ext cx="7569200" cy="4730749"/>
          </a:xfrm>
        </p:spPr>
        <p:txBody>
          <a:bodyPr/>
          <a:lstStyle/>
          <a:p>
            <a:pPr lvl="0"/>
            <a:r>
              <a:rPr lang="en-US"/>
              <a:t>Edit Master text styles</a:t>
            </a:r>
          </a:p>
          <a:p>
            <a:pPr lvl="1"/>
            <a:r>
              <a:rPr lang="en-US"/>
              <a:t>Second level</a:t>
            </a:r>
          </a:p>
          <a:p>
            <a:pPr lvl="2"/>
            <a:r>
              <a:rPr lang="en-US"/>
              <a:t>Third level</a:t>
            </a:r>
          </a:p>
        </p:txBody>
      </p:sp>
      <p:sp>
        <p:nvSpPr>
          <p:cNvPr id="12" name="Picture Placeholder 10"/>
          <p:cNvSpPr>
            <a:spLocks noGrp="1"/>
          </p:cNvSpPr>
          <p:nvPr>
            <p:ph type="pic" sz="quarter" idx="15"/>
          </p:nvPr>
        </p:nvSpPr>
        <p:spPr>
          <a:xfrm>
            <a:off x="7951895" y="838200"/>
            <a:ext cx="3045463" cy="2311400"/>
          </a:xfrm>
          <a:prstGeom prst="ellipse">
            <a:avLst/>
          </a:prstGeom>
          <a:solidFill>
            <a:schemeClr val="bg1">
              <a:lumMod val="75000"/>
            </a:schemeClr>
          </a:solidFill>
          <a:ln w="38100">
            <a:solidFill>
              <a:schemeClr val="bg1"/>
            </a:solidFill>
          </a:ln>
        </p:spPr>
        <p:txBody>
          <a:bodyPr/>
          <a:lstStyle/>
          <a:p>
            <a:r>
              <a:rPr lang="en-US"/>
              <a:t>Click icon to add picture</a:t>
            </a:r>
            <a:endParaRPr lang="en-US" dirty="0"/>
          </a:p>
        </p:txBody>
      </p:sp>
      <p:sp>
        <p:nvSpPr>
          <p:cNvPr id="11" name="Picture Placeholder 10"/>
          <p:cNvSpPr>
            <a:spLocks noGrp="1"/>
          </p:cNvSpPr>
          <p:nvPr>
            <p:ph type="pic" sz="quarter" idx="14"/>
          </p:nvPr>
        </p:nvSpPr>
        <p:spPr>
          <a:xfrm>
            <a:off x="8368328" y="2419352"/>
            <a:ext cx="3530729" cy="2679701"/>
          </a:xfrm>
          <a:prstGeom prst="ellipse">
            <a:avLst/>
          </a:prstGeom>
          <a:solidFill>
            <a:schemeClr val="bg1">
              <a:lumMod val="75000"/>
            </a:schemeClr>
          </a:solidFill>
          <a:ln w="38100">
            <a:solidFill>
              <a:schemeClr val="bg1"/>
            </a:solidFill>
          </a:ln>
        </p:spPr>
        <p:txBody>
          <a:bodyPr/>
          <a:lstStyle/>
          <a:p>
            <a:r>
              <a:rPr lang="en-US"/>
              <a:t>Click icon to add picture</a:t>
            </a:r>
          </a:p>
        </p:txBody>
      </p:sp>
      <p:sp>
        <p:nvSpPr>
          <p:cNvPr id="13" name="Picture Placeholder 10"/>
          <p:cNvSpPr>
            <a:spLocks noGrp="1"/>
          </p:cNvSpPr>
          <p:nvPr>
            <p:ph type="pic" sz="quarter" idx="16"/>
          </p:nvPr>
        </p:nvSpPr>
        <p:spPr>
          <a:xfrm>
            <a:off x="7966592" y="4321180"/>
            <a:ext cx="2681513" cy="2035175"/>
          </a:xfrm>
          <a:prstGeom prst="ellipse">
            <a:avLst/>
          </a:prstGeom>
          <a:solidFill>
            <a:schemeClr val="bg1">
              <a:lumMod val="75000"/>
            </a:schemeClr>
          </a:solidFill>
          <a:ln w="38100">
            <a:solidFill>
              <a:schemeClr val="bg1"/>
            </a:solidFill>
          </a:ln>
        </p:spPr>
        <p:txBody>
          <a:bodyPr/>
          <a:lstStyle/>
          <a:p>
            <a:r>
              <a:rPr lang="en-US"/>
              <a:t>Click icon to add picture</a:t>
            </a:r>
          </a:p>
        </p:txBody>
      </p:sp>
    </p:spTree>
    <p:extLst>
      <p:ext uri="{BB962C8B-B14F-4D97-AF65-F5344CB8AC3E}">
        <p14:creationId xmlns:p14="http://schemas.microsoft.com/office/powerpoint/2010/main" val="1469922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4264627709"/>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21000"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3" name="Rectangle 2"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10" name="Text Placeholder 9"/>
          <p:cNvSpPr>
            <a:spLocks noGrp="1"/>
          </p:cNvSpPr>
          <p:nvPr>
            <p:ph type="body" sz="quarter" idx="13"/>
          </p:nvPr>
        </p:nvSpPr>
        <p:spPr>
          <a:xfrm>
            <a:off x="495304" y="2273306"/>
            <a:ext cx="5410201" cy="4083047"/>
          </a:xfrm>
        </p:spPr>
        <p:txBody>
          <a:bodyPr/>
          <a:lstStyle/>
          <a:p>
            <a:pPr lvl="0"/>
            <a:r>
              <a:rPr lang="en-US"/>
              <a:t>Edit Master text styles</a:t>
            </a:r>
          </a:p>
          <a:p>
            <a:pPr lvl="1"/>
            <a:r>
              <a:rPr lang="en-US"/>
              <a:t>Second level</a:t>
            </a:r>
          </a:p>
          <a:p>
            <a:pPr lvl="2"/>
            <a:r>
              <a:rPr lang="en-US"/>
              <a:t>Third level</a:t>
            </a:r>
          </a:p>
        </p:txBody>
      </p:sp>
      <p:sp>
        <p:nvSpPr>
          <p:cNvPr id="7" name="Text Placeholder 9"/>
          <p:cNvSpPr>
            <a:spLocks noGrp="1"/>
          </p:cNvSpPr>
          <p:nvPr>
            <p:ph type="body" sz="quarter" idx="14"/>
          </p:nvPr>
        </p:nvSpPr>
        <p:spPr>
          <a:xfrm>
            <a:off x="6299201" y="2273306"/>
            <a:ext cx="5410201" cy="4083047"/>
          </a:xfrm>
        </p:spPr>
        <p:txBody>
          <a:bodyPr/>
          <a:lstStyle/>
          <a:p>
            <a:pPr lvl="0"/>
            <a:r>
              <a:rPr lang="en-US"/>
              <a:t>Edit Master text styles</a:t>
            </a:r>
          </a:p>
          <a:p>
            <a:pPr lvl="1"/>
            <a:r>
              <a:rPr lang="en-US"/>
              <a:t>Second level</a:t>
            </a:r>
          </a:p>
          <a:p>
            <a:pPr lvl="2"/>
            <a:r>
              <a:rPr lang="en-US"/>
              <a:t>Third level</a:t>
            </a:r>
          </a:p>
        </p:txBody>
      </p:sp>
      <p:sp>
        <p:nvSpPr>
          <p:cNvPr id="8" name="Text Placeholder 7"/>
          <p:cNvSpPr>
            <a:spLocks noGrp="1"/>
          </p:cNvSpPr>
          <p:nvPr>
            <p:ph type="body" sz="quarter" idx="15"/>
          </p:nvPr>
        </p:nvSpPr>
        <p:spPr>
          <a:xfrm>
            <a:off x="495302" y="1663701"/>
            <a:ext cx="5410201" cy="609600"/>
          </a:xfrm>
        </p:spPr>
        <p:txBody>
          <a:bodyPr/>
          <a:lstStyle>
            <a:lvl1pPr marL="0" indent="0">
              <a:buNone/>
              <a:defRPr b="1">
                <a:solidFill>
                  <a:srgbClr val="006F54"/>
                </a:solidFill>
              </a:defRPr>
            </a:lvl1pPr>
          </a:lstStyle>
          <a:p>
            <a:pPr lvl="0"/>
            <a:r>
              <a:rPr lang="en-US"/>
              <a:t>Edit Master text styles</a:t>
            </a:r>
          </a:p>
        </p:txBody>
      </p:sp>
      <p:sp>
        <p:nvSpPr>
          <p:cNvPr id="11" name="Text Placeholder 7"/>
          <p:cNvSpPr>
            <a:spLocks noGrp="1"/>
          </p:cNvSpPr>
          <p:nvPr>
            <p:ph type="body" sz="quarter" idx="16"/>
          </p:nvPr>
        </p:nvSpPr>
        <p:spPr>
          <a:xfrm>
            <a:off x="6299201" y="1663701"/>
            <a:ext cx="5410201" cy="609600"/>
          </a:xfrm>
        </p:spPr>
        <p:txBody>
          <a:bodyPr/>
          <a:lstStyle>
            <a:lvl1pPr marL="0" indent="0">
              <a:buNone/>
              <a:defRPr b="1">
                <a:solidFill>
                  <a:srgbClr val="006F54"/>
                </a:solidFill>
              </a:defRPr>
            </a:lvl1pPr>
          </a:lstStyle>
          <a:p>
            <a:pPr lvl="0"/>
            <a:r>
              <a:rPr lang="en-US"/>
              <a:t>Edit Master text styles</a:t>
            </a:r>
          </a:p>
        </p:txBody>
      </p:sp>
    </p:spTree>
    <p:extLst>
      <p:ext uri="{BB962C8B-B14F-4D97-AF65-F5344CB8AC3E}">
        <p14:creationId xmlns:p14="http://schemas.microsoft.com/office/powerpoint/2010/main" val="4210733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3387956858"/>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22024"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3" name="Rectangle 2"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7" name="Text Placeholder 6"/>
          <p:cNvSpPr>
            <a:spLocks noGrp="1"/>
          </p:cNvSpPr>
          <p:nvPr>
            <p:ph type="body" sz="quarter" idx="14"/>
          </p:nvPr>
        </p:nvSpPr>
        <p:spPr>
          <a:xfrm>
            <a:off x="495305" y="5384806"/>
            <a:ext cx="11214100" cy="971551"/>
          </a:xfrm>
          <a:solidFill>
            <a:srgbClr val="6FC99A">
              <a:alpha val="25098"/>
            </a:srgbClr>
          </a:solidFill>
          <a:ln>
            <a:noFill/>
          </a:ln>
          <a:effectLst/>
        </p:spPr>
        <p:txBody>
          <a:bodyPr vert="horz" wrap="square" lIns="91440" tIns="45720" rIns="91440" bIns="45720" numCol="1" rtlCol="0" anchor="ctr" anchorCtr="0" compatLnSpc="1">
            <a:prstTxWarp prst="textNoShape">
              <a:avLst/>
            </a:prstTxWarp>
          </a:bodyPr>
          <a:lstStyle>
            <a:lvl1pPr marL="0" indent="0">
              <a:buNone/>
              <a:defRPr lang="en-US" sz="1600" b="0" dirty="0">
                <a:solidFill>
                  <a:srgbClr val="006F54"/>
                </a:solidFill>
              </a:defRPr>
            </a:lvl1pPr>
          </a:lstStyle>
          <a:p>
            <a:pPr marL="0" lvl="0" algn="ctr" defTabSz="457178"/>
            <a:r>
              <a:rPr lang="en-US"/>
              <a:t>Edit Master text styles</a:t>
            </a:r>
          </a:p>
        </p:txBody>
      </p:sp>
      <p:sp>
        <p:nvSpPr>
          <p:cNvPr id="8" name="Chart Placeholder 7"/>
          <p:cNvSpPr>
            <a:spLocks noGrp="1"/>
          </p:cNvSpPr>
          <p:nvPr>
            <p:ph type="chart" sz="quarter" idx="15"/>
          </p:nvPr>
        </p:nvSpPr>
        <p:spPr>
          <a:xfrm>
            <a:off x="495302" y="1485905"/>
            <a:ext cx="7835900" cy="3898900"/>
          </a:xfrm>
        </p:spPr>
        <p:txBody>
          <a:bodyPr/>
          <a:lstStyle/>
          <a:p>
            <a:r>
              <a:rPr lang="en-US"/>
              <a:t>Click icon to add chart</a:t>
            </a:r>
          </a:p>
        </p:txBody>
      </p:sp>
      <p:sp>
        <p:nvSpPr>
          <p:cNvPr id="11" name="Text Placeholder 10"/>
          <p:cNvSpPr>
            <a:spLocks noGrp="1"/>
          </p:cNvSpPr>
          <p:nvPr>
            <p:ph type="body" sz="quarter" idx="16"/>
          </p:nvPr>
        </p:nvSpPr>
        <p:spPr>
          <a:xfrm>
            <a:off x="8331202" y="1739905"/>
            <a:ext cx="3378201" cy="3644900"/>
          </a:xfrm>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3609005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3554179069"/>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23048"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2825" y="2119"/>
                        <a:ext cx="2823" cy="2117"/>
                      </a:xfrm>
                      <a:prstGeom prst="rect">
                        <a:avLst/>
                      </a:prstGeom>
                    </p:spPr>
                  </p:pic>
                </p:oleObj>
              </mc:Fallback>
            </mc:AlternateContent>
          </a:graphicData>
        </a:graphic>
      </p:graphicFrame>
      <p:sp>
        <p:nvSpPr>
          <p:cNvPr id="3" name="Rectangle 2" hidden="1"/>
          <p:cNvSpPr/>
          <p:nvPr>
            <p:custDataLst>
              <p:tags r:id="rId3"/>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8" name="Chart Placeholder 7"/>
          <p:cNvSpPr>
            <a:spLocks noGrp="1"/>
          </p:cNvSpPr>
          <p:nvPr>
            <p:ph type="chart" sz="quarter" idx="15"/>
          </p:nvPr>
        </p:nvSpPr>
        <p:spPr>
          <a:xfrm>
            <a:off x="495302" y="1485903"/>
            <a:ext cx="7835900" cy="4870449"/>
          </a:xfrm>
        </p:spPr>
        <p:txBody>
          <a:bodyPr/>
          <a:lstStyle/>
          <a:p>
            <a:r>
              <a:rPr lang="en-US"/>
              <a:t>Click icon to add chart</a:t>
            </a:r>
          </a:p>
        </p:txBody>
      </p:sp>
      <p:sp>
        <p:nvSpPr>
          <p:cNvPr id="11" name="Text Placeholder 10"/>
          <p:cNvSpPr>
            <a:spLocks noGrp="1"/>
          </p:cNvSpPr>
          <p:nvPr>
            <p:ph type="body" sz="quarter" idx="16"/>
          </p:nvPr>
        </p:nvSpPr>
        <p:spPr>
          <a:xfrm>
            <a:off x="8331202" y="1739900"/>
            <a:ext cx="3378201" cy="4616448"/>
          </a:xfrm>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881458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511478-619A-48EE-AD9D-F3F3F4783ABB}" type="slidenum">
              <a:rPr lang="en-US" smtClean="0"/>
              <a:pPr/>
              <a:t>‹#›</a:t>
            </a:fld>
            <a:endParaRPr lang="en-US"/>
          </a:p>
        </p:txBody>
      </p:sp>
    </p:spTree>
    <p:extLst>
      <p:ext uri="{BB962C8B-B14F-4D97-AF65-F5344CB8AC3E}">
        <p14:creationId xmlns:p14="http://schemas.microsoft.com/office/powerpoint/2010/main" val="3496039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ln/>
        </p:spPr>
        <p:txBody>
          <a:bodyPr/>
          <a:lstStyle>
            <a:lvl1pPr>
              <a:defRPr/>
            </a:lvl1pPr>
          </a:lstStyle>
          <a:p>
            <a:pPr>
              <a:defRPr/>
            </a:pPr>
            <a:fld id="{F36672A8-7FC0-4250-B82F-EE07EECAA755}" type="slidenum">
              <a:rPr lang="en-US"/>
              <a:pPr>
                <a:defRPr/>
              </a:pPr>
              <a:t>‹#›</a:t>
            </a:fld>
            <a:endParaRPr lang="en-US"/>
          </a:p>
        </p:txBody>
      </p:sp>
      <p:sp>
        <p:nvSpPr>
          <p:cNvPr id="6" name="Title 5"/>
          <p:cNvSpPr>
            <a:spLocks noGrp="1"/>
          </p:cNvSpPr>
          <p:nvPr>
            <p:ph type="title"/>
          </p:nvPr>
        </p:nvSpPr>
        <p:spPr>
          <a:xfrm>
            <a:off x="304800" y="1"/>
            <a:ext cx="7924800" cy="1040892"/>
          </a:xfrm>
        </p:spPr>
        <p:txBody>
          <a:bodyPr/>
          <a:lstStyle/>
          <a:p>
            <a:r>
              <a:rPr lang="en-US" dirty="0"/>
              <a:t>Click to edit Master title style</a:t>
            </a:r>
          </a:p>
        </p:txBody>
      </p:sp>
      <p:sp>
        <p:nvSpPr>
          <p:cNvPr id="13" name="Text Placeholder 12"/>
          <p:cNvSpPr>
            <a:spLocks noGrp="1"/>
          </p:cNvSpPr>
          <p:nvPr>
            <p:ph type="body" sz="quarter" idx="11"/>
          </p:nvPr>
        </p:nvSpPr>
        <p:spPr>
          <a:xfrm>
            <a:off x="304800" y="1371600"/>
            <a:ext cx="115824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1336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446230" y="6356353"/>
            <a:ext cx="2761017" cy="365125"/>
          </a:xfrm>
        </p:spPr>
        <p:txBody>
          <a:bodyPr/>
          <a:lstStyle/>
          <a:p>
            <a:fld id="{5EF3CD95-6B61-4CAF-A6C6-AE9EC18B81E8}" type="datetime1">
              <a:rPr lang="en-US" smtClean="0"/>
              <a:t>7/14/2020</a:t>
            </a:fld>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10" name="Text Placeholder 9"/>
          <p:cNvSpPr>
            <a:spLocks noGrp="1"/>
          </p:cNvSpPr>
          <p:nvPr>
            <p:ph type="body" sz="quarter" idx="13"/>
          </p:nvPr>
        </p:nvSpPr>
        <p:spPr>
          <a:xfrm>
            <a:off x="446230" y="1625603"/>
            <a:ext cx="11331121" cy="4730749"/>
          </a:xfrm>
        </p:spPr>
        <p:txBody>
          <a:bodyPr/>
          <a:lstStyle>
            <a:lvl1pPr>
              <a:spcBef>
                <a:spcPts val="600"/>
              </a:spcBef>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29859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0AE420-2EC9-46C0-BD26-9671FBBEFBDB}" type="datetime1">
              <a:rPr lang="en-US" smtClean="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45D69-AA14-4FFC-8E1B-C1891429E23E}" type="slidenum">
              <a:rPr lang="en-US" smtClean="0"/>
              <a:t>‹#›</a:t>
            </a:fld>
            <a:endParaRPr lang="en-US"/>
          </a:p>
        </p:txBody>
      </p:sp>
    </p:spTree>
    <p:extLst>
      <p:ext uri="{BB962C8B-B14F-4D97-AF65-F5344CB8AC3E}">
        <p14:creationId xmlns:p14="http://schemas.microsoft.com/office/powerpoint/2010/main" val="4107974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460588" y="1648497"/>
            <a:ext cx="11243733" cy="4707856"/>
          </a:xfrm>
        </p:spPr>
        <p:txBody>
          <a:bodyPr/>
          <a:lstStyle>
            <a:lvl1pPr>
              <a:defRPr>
                <a:latin typeface="+mj-lt"/>
              </a:defRPr>
            </a:lvl1pPr>
            <a:lvl2pPr>
              <a:defRPr>
                <a:latin typeface="+mj-lt"/>
              </a:defRPr>
            </a:lvl2pPr>
            <a:lvl3pPr>
              <a:defRPr>
                <a:latin typeface="+mj-lt"/>
              </a:defRPr>
            </a:lvl3pPr>
          </a:lstStyle>
          <a:p>
            <a:pPr lvl="0"/>
            <a:r>
              <a:rPr lang="en-US" dirty="0"/>
              <a:t>Click to edit Master text styles</a:t>
            </a:r>
          </a:p>
          <a:p>
            <a:pPr lvl="1"/>
            <a:r>
              <a:rPr lang="en-US" dirty="0"/>
              <a:t>Second level</a:t>
            </a:r>
          </a:p>
          <a:p>
            <a:pPr lvl="2"/>
            <a:r>
              <a:rPr lang="en-US" dirty="0"/>
              <a:t>Third level</a:t>
            </a:r>
          </a:p>
        </p:txBody>
      </p:sp>
      <p:sp>
        <p:nvSpPr>
          <p:cNvPr id="9" name="Date Placeholder 2"/>
          <p:cNvSpPr>
            <a:spLocks noGrp="1"/>
          </p:cNvSpPr>
          <p:nvPr>
            <p:ph type="dt" sz="half" idx="10"/>
          </p:nvPr>
        </p:nvSpPr>
        <p:spPr>
          <a:xfrm>
            <a:off x="460590" y="6356353"/>
            <a:ext cx="2746657" cy="365125"/>
          </a:xfrm>
        </p:spPr>
        <p:txBody>
          <a:bodyPr/>
          <a:lstStyle/>
          <a:p>
            <a:fld id="{0DC09DD7-59EA-4612-8DDF-C592182B9A90}" type="datetime1">
              <a:rPr lang="en-US" smtClean="0"/>
              <a:t>7/14/2020</a:t>
            </a:fld>
            <a:endParaRPr lang="en-US"/>
          </a:p>
        </p:txBody>
      </p:sp>
      <p:sp>
        <p:nvSpPr>
          <p:cNvPr id="10" name="Footer Placeholder 3"/>
          <p:cNvSpPr>
            <a:spLocks noGrp="1"/>
          </p:cNvSpPr>
          <p:nvPr>
            <p:ph type="ftr" sz="quarter" idx="12"/>
          </p:nvPr>
        </p:nvSpPr>
        <p:spPr>
          <a:xfrm>
            <a:off x="3207244" y="6356353"/>
            <a:ext cx="5746795" cy="365125"/>
          </a:xfrm>
        </p:spPr>
        <p:txBody>
          <a:bodyPr/>
          <a:lstStyle>
            <a:lvl1pPr algn="ctr">
              <a:defRPr sz="1400"/>
            </a:lvl1pPr>
          </a:lstStyle>
          <a:p>
            <a:endParaRPr lang="en-US" dirty="0"/>
          </a:p>
        </p:txBody>
      </p:sp>
      <p:sp>
        <p:nvSpPr>
          <p:cNvPr id="11" name="Slide Number Placeholder 4"/>
          <p:cNvSpPr>
            <a:spLocks noGrp="1"/>
          </p:cNvSpPr>
          <p:nvPr>
            <p:ph type="sldNum" sz="quarter" idx="13"/>
          </p:nvPr>
        </p:nvSpPr>
        <p:spPr>
          <a:xfrm>
            <a:off x="8954041" y="6356353"/>
            <a:ext cx="2746657" cy="365125"/>
          </a:xfrm>
        </p:spPr>
        <p:txBody>
          <a:bodyPr/>
          <a:lstStyle/>
          <a:p>
            <a:fld id="{A2511478-619A-48EE-AD9D-F3F3F4783ABB}" type="slidenum">
              <a:rPr lang="en-US" smtClean="0"/>
              <a:t>‹#›</a:t>
            </a:fld>
            <a:endParaRPr lang="en-US"/>
          </a:p>
        </p:txBody>
      </p:sp>
      <p:sp>
        <p:nvSpPr>
          <p:cNvPr id="12" name="Title 1"/>
          <p:cNvSpPr>
            <a:spLocks noGrp="1"/>
          </p:cNvSpPr>
          <p:nvPr>
            <p:ph type="title"/>
          </p:nvPr>
        </p:nvSpPr>
        <p:spPr>
          <a:xfrm>
            <a:off x="446254" y="87789"/>
            <a:ext cx="10085793" cy="959693"/>
          </a:xfr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575899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3714109486"/>
              </p:ext>
            </p:extLst>
          </p:nvPr>
        </p:nvGraphicFramePr>
        <p:xfrm>
          <a:off x="2827" y="2121"/>
          <a:ext cx="2823" cy="2117"/>
        </p:xfrm>
        <a:graphic>
          <a:graphicData uri="http://schemas.openxmlformats.org/presentationml/2006/ole">
            <mc:AlternateContent xmlns:mc="http://schemas.openxmlformats.org/markup-compatibility/2006">
              <mc:Choice xmlns:v="urn:schemas-microsoft-com:vml" Requires="v">
                <p:oleObj spid="_x0000_s28134"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2827" y="2121"/>
                        <a:ext cx="2823" cy="2117"/>
                      </a:xfrm>
                      <a:prstGeom prst="rect">
                        <a:avLst/>
                      </a:prstGeom>
                    </p:spPr>
                  </p:pic>
                </p:oleObj>
              </mc:Fallback>
            </mc:AlternateContent>
          </a:graphicData>
        </a:graphic>
      </p:graphicFrame>
      <p:sp>
        <p:nvSpPr>
          <p:cNvPr id="6" name="Rectangle 5" hidden="1"/>
          <p:cNvSpPr/>
          <p:nvPr userDrawn="1">
            <p:custDataLst>
              <p:tags r:id="rId3"/>
            </p:custDataLst>
          </p:nvPr>
        </p:nvSpPr>
        <p:spPr>
          <a:xfrm>
            <a:off x="2" y="2"/>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51BB88-02EE-4A50-AB3D-7E01513A35AF}" type="datetime1">
              <a:rPr lang="en-US" smtClean="0"/>
              <a:t>7/14/2020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t>‹#›</a:t>
            </a:fld>
            <a:endParaRPr lang="en-US"/>
          </a:p>
        </p:txBody>
      </p:sp>
      <p:sp>
        <p:nvSpPr>
          <p:cNvPr id="10" name="Text Placeholder 9"/>
          <p:cNvSpPr>
            <a:spLocks noGrp="1"/>
          </p:cNvSpPr>
          <p:nvPr>
            <p:ph type="body" sz="quarter" idx="13"/>
          </p:nvPr>
        </p:nvSpPr>
        <p:spPr>
          <a:xfrm>
            <a:off x="495313" y="1625605"/>
            <a:ext cx="11324156" cy="4730749"/>
          </a:xfrm>
        </p:spPr>
        <p:txBody>
          <a:bodyPr/>
          <a:lstStyle>
            <a:lvl1pPr>
              <a:spcBef>
                <a:spcPts val="800"/>
              </a:spcBef>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91364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460588" y="1648497"/>
            <a:ext cx="11243733" cy="4707856"/>
          </a:xfrm>
        </p:spPr>
        <p:txBody>
          <a:bodyPr/>
          <a:lstStyle/>
          <a:p>
            <a:pPr lvl="0"/>
            <a:r>
              <a:rPr lang="en-US" dirty="0"/>
              <a:t>Click to edit Master text styles</a:t>
            </a:r>
          </a:p>
          <a:p>
            <a:pPr lvl="1"/>
            <a:r>
              <a:rPr lang="en-US" dirty="0"/>
              <a:t>Second level</a:t>
            </a:r>
          </a:p>
          <a:p>
            <a:pPr lvl="2"/>
            <a:r>
              <a:rPr lang="en-US" dirty="0"/>
              <a:t>Third level</a:t>
            </a:r>
          </a:p>
        </p:txBody>
      </p:sp>
      <p:sp>
        <p:nvSpPr>
          <p:cNvPr id="9" name="Date Placeholder 2"/>
          <p:cNvSpPr>
            <a:spLocks noGrp="1"/>
          </p:cNvSpPr>
          <p:nvPr>
            <p:ph type="dt" sz="half" idx="10"/>
          </p:nvPr>
        </p:nvSpPr>
        <p:spPr>
          <a:xfrm>
            <a:off x="460590" y="6356353"/>
            <a:ext cx="2746657" cy="365125"/>
          </a:xfrm>
        </p:spPr>
        <p:txBody>
          <a:bodyPr/>
          <a:lstStyle/>
          <a:p>
            <a:fld id="{C684A881-930C-4A05-BDDF-5418B4453AC7}" type="datetime1">
              <a:rPr lang="en-US" smtClean="0"/>
              <a:t>7/14/2020</a:t>
            </a:fld>
            <a:endParaRPr lang="en-US"/>
          </a:p>
        </p:txBody>
      </p:sp>
      <p:sp>
        <p:nvSpPr>
          <p:cNvPr id="11" name="Slide Number Placeholder 4"/>
          <p:cNvSpPr>
            <a:spLocks noGrp="1"/>
          </p:cNvSpPr>
          <p:nvPr>
            <p:ph type="sldNum" sz="quarter" idx="13"/>
          </p:nvPr>
        </p:nvSpPr>
        <p:spPr>
          <a:xfrm>
            <a:off x="8954041" y="6356353"/>
            <a:ext cx="2746657" cy="365125"/>
          </a:xfrm>
        </p:spPr>
        <p:txBody>
          <a:bodyPr/>
          <a:lstStyle/>
          <a:p>
            <a:fld id="{A2511478-619A-48EE-AD9D-F3F3F4783ABB}" type="slidenum">
              <a:rPr lang="en-US" smtClean="0"/>
              <a:t>‹#›</a:t>
            </a:fld>
            <a:endParaRPr lang="en-US"/>
          </a:p>
        </p:txBody>
      </p:sp>
      <p:sp>
        <p:nvSpPr>
          <p:cNvPr id="12" name="Title 1"/>
          <p:cNvSpPr>
            <a:spLocks noGrp="1"/>
          </p:cNvSpPr>
          <p:nvPr>
            <p:ph type="title"/>
          </p:nvPr>
        </p:nvSpPr>
        <p:spPr>
          <a:xfrm>
            <a:off x="446254" y="87789"/>
            <a:ext cx="10085793" cy="959693"/>
          </a:xfrm>
        </p:spPr>
        <p:txBody>
          <a:bodyPr/>
          <a:lstStyle/>
          <a:p>
            <a:r>
              <a:rPr lang="en-US" dirty="0"/>
              <a:t>Click to edit Master title style</a:t>
            </a:r>
          </a:p>
        </p:txBody>
      </p:sp>
    </p:spTree>
    <p:extLst>
      <p:ext uri="{BB962C8B-B14F-4D97-AF65-F5344CB8AC3E}">
        <p14:creationId xmlns:p14="http://schemas.microsoft.com/office/powerpoint/2010/main" val="162480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4DC1C2-7507-4A4A-9664-2B70F50C47DD}" type="datetime1">
              <a:rPr lang="en-US" smtClean="0"/>
              <a:t>7/14/2020</a:t>
            </a:fld>
            <a:endParaRPr lang="en-US"/>
          </a:p>
        </p:txBody>
      </p:sp>
      <p:sp>
        <p:nvSpPr>
          <p:cNvPr id="5" name="Slide Number Placeholder 4"/>
          <p:cNvSpPr>
            <a:spLocks noGrp="1"/>
          </p:cNvSpPr>
          <p:nvPr>
            <p:ph type="sldNum" sz="quarter" idx="12"/>
          </p:nvPr>
        </p:nvSpPr>
        <p:spPr/>
        <p:txBody>
          <a:bodyPr/>
          <a:lstStyle/>
          <a:p>
            <a:fld id="{A2511478-619A-48EE-AD9D-F3F3F4783ABB}" type="slidenum">
              <a:rPr lang="en-US" smtClean="0"/>
              <a:pPr/>
              <a:t>‹#›</a:t>
            </a:fld>
            <a:endParaRPr lang="en-US"/>
          </a:p>
        </p:txBody>
      </p:sp>
    </p:spTree>
    <p:extLst>
      <p:ext uri="{BB962C8B-B14F-4D97-AF65-F5344CB8AC3E}">
        <p14:creationId xmlns:p14="http://schemas.microsoft.com/office/powerpoint/2010/main" val="123002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1991" y="1825625"/>
            <a:ext cx="5687812" cy="4351339"/>
          </a:xfrm>
        </p:spPr>
        <p:txBody>
          <a:body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3" y="1825625"/>
            <a:ext cx="5639631" cy="4351339"/>
          </a:xfrm>
        </p:spPr>
        <p:txBody>
          <a:bodyPr/>
          <a:lstStyle/>
          <a:p>
            <a:pPr lvl="0"/>
            <a:r>
              <a:rPr lang="en-US" dirty="0"/>
              <a:t>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2FBD1699-CF7B-4871-BE73-2B207A0B6C9B}" type="datetime1">
              <a:rPr lang="en-US" smtClean="0"/>
              <a:t>7/14/2020</a:t>
            </a:fld>
            <a:endParaRPr lang="en-US"/>
          </a:p>
        </p:txBody>
      </p:sp>
      <p:sp>
        <p:nvSpPr>
          <p:cNvPr id="7" name="Slide Number Placeholder 6"/>
          <p:cNvSpPr>
            <a:spLocks noGrp="1"/>
          </p:cNvSpPr>
          <p:nvPr>
            <p:ph type="sldNum" sz="quarter" idx="12"/>
          </p:nvPr>
        </p:nvSpPr>
        <p:spPr/>
        <p:txBody>
          <a:bodyPr/>
          <a:lstStyle/>
          <a:p>
            <a:fld id="{A2511478-619A-48EE-AD9D-F3F3F4783ABB}" type="slidenum">
              <a:rPr lang="en-US" smtClean="0"/>
              <a:pPr/>
              <a:t>‹#›</a:t>
            </a:fld>
            <a:endParaRPr lang="en-US"/>
          </a:p>
        </p:txBody>
      </p:sp>
    </p:spTree>
    <p:extLst>
      <p:ext uri="{BB962C8B-B14F-4D97-AF65-F5344CB8AC3E}">
        <p14:creationId xmlns:p14="http://schemas.microsoft.com/office/powerpoint/2010/main" val="696034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1991" y="2512500"/>
            <a:ext cx="5687812" cy="3664464"/>
          </a:xfrm>
        </p:spPr>
        <p:txBody>
          <a:body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5" y="2512500"/>
            <a:ext cx="5639631" cy="3664464"/>
          </a:xfrm>
        </p:spPr>
        <p:txBody>
          <a:bodyPr/>
          <a:lstStyle/>
          <a:p>
            <a:pPr lvl="0"/>
            <a:r>
              <a:rPr lang="en-US" dirty="0"/>
              <a:t>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4AAB1782-5415-4CC5-8678-5029A06F94A8}" type="datetime1">
              <a:rPr lang="en-US" smtClean="0"/>
              <a:t>7/14/2020</a:t>
            </a:fld>
            <a:endParaRPr lang="en-US"/>
          </a:p>
        </p:txBody>
      </p:sp>
      <p:sp>
        <p:nvSpPr>
          <p:cNvPr id="7" name="Slide Number Placeholder 6"/>
          <p:cNvSpPr>
            <a:spLocks noGrp="1"/>
          </p:cNvSpPr>
          <p:nvPr>
            <p:ph type="sldNum" sz="quarter" idx="12"/>
          </p:nvPr>
        </p:nvSpPr>
        <p:spPr/>
        <p:txBody>
          <a:bodyPr/>
          <a:lstStyle/>
          <a:p>
            <a:fld id="{A2511478-619A-48EE-AD9D-F3F3F4783ABB}" type="slidenum">
              <a:rPr lang="en-US" smtClean="0"/>
              <a:pPr/>
              <a:t>‹#›</a:t>
            </a:fld>
            <a:endParaRPr lang="en-US"/>
          </a:p>
        </p:txBody>
      </p:sp>
      <p:sp>
        <p:nvSpPr>
          <p:cNvPr id="9" name="Text Placeholder 8"/>
          <p:cNvSpPr>
            <a:spLocks noGrp="1"/>
          </p:cNvSpPr>
          <p:nvPr>
            <p:ph type="body" sz="quarter" idx="13"/>
          </p:nvPr>
        </p:nvSpPr>
        <p:spPr>
          <a:xfrm>
            <a:off x="330205" y="1733298"/>
            <a:ext cx="5687812" cy="779203"/>
          </a:xfrm>
        </p:spPr>
        <p:txBody>
          <a:bodyPr anchor="ctr"/>
          <a:lstStyle>
            <a:lvl1pPr marL="0" indent="0">
              <a:lnSpc>
                <a:spcPct val="80000"/>
              </a:lnSpc>
              <a:buNone/>
              <a:defRPr b="1">
                <a:solidFill>
                  <a:schemeClr val="bg2"/>
                </a:solidFill>
              </a:defRPr>
            </a:lvl1pPr>
          </a:lstStyle>
          <a:p>
            <a:pPr lvl="0"/>
            <a:r>
              <a:rPr lang="en-US" dirty="0"/>
              <a:t>Edit Master text styles</a:t>
            </a:r>
          </a:p>
        </p:txBody>
      </p:sp>
      <p:sp>
        <p:nvSpPr>
          <p:cNvPr id="10" name="Text Placeholder 8"/>
          <p:cNvSpPr>
            <a:spLocks noGrp="1"/>
          </p:cNvSpPr>
          <p:nvPr>
            <p:ph type="body" sz="quarter" idx="14"/>
          </p:nvPr>
        </p:nvSpPr>
        <p:spPr>
          <a:xfrm>
            <a:off x="6170413" y="1733298"/>
            <a:ext cx="5639631" cy="779203"/>
          </a:xfrm>
        </p:spPr>
        <p:txBody>
          <a:bodyPr anchor="ctr"/>
          <a:lstStyle>
            <a:lvl1pPr marL="0" indent="0">
              <a:lnSpc>
                <a:spcPct val="80000"/>
              </a:lnSpc>
              <a:buNone/>
              <a:defRPr b="1">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130615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p:cNvSpPr/>
          <p:nvPr userDrawn="1"/>
        </p:nvSpPr>
        <p:spPr>
          <a:xfrm>
            <a:off x="8" y="863600"/>
            <a:ext cx="840740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6296967" y="0"/>
            <a:ext cx="5929380" cy="6858000"/>
          </a:xfrm>
          <a:prstGeom prst="rect">
            <a:avLst/>
          </a:prstGeom>
        </p:spPr>
      </p:pic>
      <p:pic>
        <p:nvPicPr>
          <p:cNvPr id="9" name="Content Placeholder 3"/>
          <p:cNvPicPr>
            <a:picLocks noChangeAspect="1"/>
          </p:cNvPicPr>
          <p:nvPr userDrawn="1"/>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a:off x="1" y="934615"/>
            <a:ext cx="12192000" cy="856087"/>
          </a:xfrm>
          <a:prstGeom prst="rect">
            <a:avLst/>
          </a:prstGeom>
        </p:spPr>
      </p:pic>
      <p:sp>
        <p:nvSpPr>
          <p:cNvPr id="2" name="Title 1"/>
          <p:cNvSpPr>
            <a:spLocks noGrp="1"/>
          </p:cNvSpPr>
          <p:nvPr>
            <p:ph type="title"/>
          </p:nvPr>
        </p:nvSpPr>
        <p:spPr>
          <a:xfrm>
            <a:off x="331991" y="87789"/>
            <a:ext cx="8622048" cy="959693"/>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D34E1A4-7353-478B-828A-CE1471776BBB}" type="datetime1">
              <a:rPr lang="en-US" smtClean="0"/>
              <a:t>7/14/2020</a:t>
            </a:fld>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A2511478-619A-48EE-AD9D-F3F3F4783ABB}" type="slidenum">
              <a:rPr lang="en-US" smtClean="0"/>
              <a:pPr/>
              <a:t>‹#›</a:t>
            </a:fld>
            <a:endParaRPr lang="en-US"/>
          </a:p>
        </p:txBody>
      </p:sp>
      <p:sp>
        <p:nvSpPr>
          <p:cNvPr id="10" name="Text Placeholder 9"/>
          <p:cNvSpPr>
            <a:spLocks noGrp="1"/>
          </p:cNvSpPr>
          <p:nvPr>
            <p:ph type="body" sz="quarter" idx="13"/>
          </p:nvPr>
        </p:nvSpPr>
        <p:spPr>
          <a:xfrm>
            <a:off x="495302" y="1625603"/>
            <a:ext cx="7429500" cy="4730749"/>
          </a:xfrm>
        </p:spPr>
        <p:txBody>
          <a:bodyPr/>
          <a:lstStyle>
            <a:lvl1pPr>
              <a:spcBef>
                <a:spcPts val="600"/>
              </a:spcBef>
              <a:defRPr/>
            </a:lvl1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0532044" y="122715"/>
            <a:ext cx="1360512" cy="991269"/>
          </a:xfrm>
          <a:prstGeom prst="rect">
            <a:avLst/>
          </a:prstGeom>
        </p:spPr>
      </p:pic>
    </p:spTree>
    <p:extLst>
      <p:ext uri="{BB962C8B-B14F-4D97-AF65-F5344CB8AC3E}">
        <p14:creationId xmlns:p14="http://schemas.microsoft.com/office/powerpoint/2010/main" val="742421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 Id="rId30"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image" Target="../media/image11.emf"/><Relationship Id="rId3" Type="http://schemas.openxmlformats.org/officeDocument/2006/relationships/slideLayout" Target="../slideLayouts/slideLayout25.xml"/><Relationship Id="rId21" Type="http://schemas.openxmlformats.org/officeDocument/2006/relationships/theme" Target="../theme/theme2.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oleObject" Target="../embeddings/oleObject6.bin"/><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ags" Target="../tags/tag1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ags" Target="../tags/tag12.xml"/><Relationship Id="rId28" Type="http://schemas.microsoft.com/office/2007/relationships/hdphoto" Target="../media/hdphoto1.wdp"/><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vmlDrawing" Target="../drawings/vmlDrawing6.v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5"/>
            </p:custDataLst>
            <p:extLst>
              <p:ext uri="{D42A27DB-BD31-4B8C-83A1-F6EECF244321}">
                <p14:modId xmlns:p14="http://schemas.microsoft.com/office/powerpoint/2010/main" val="248102491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245968" name="think-cell Slide" r:id="rId27" imgW="359" imgH="360" progId="TCLayout.ActiveDocument.1">
                  <p:embed/>
                </p:oleObj>
              </mc:Choice>
              <mc:Fallback>
                <p:oleObj name="think-cell Slide" r:id="rId27" imgW="359" imgH="360" progId="TCLayout.ActiveDocument.1">
                  <p:embed/>
                  <p:pic>
                    <p:nvPicPr>
                      <p:cNvPr id="0" name=""/>
                      <p:cNvPicPr/>
                      <p:nvPr/>
                    </p:nvPicPr>
                    <p:blipFill>
                      <a:blip r:embed="rId28"/>
                      <a:stretch>
                        <a:fillRect/>
                      </a:stretch>
                    </p:blipFill>
                    <p:spPr>
                      <a:xfrm>
                        <a:off x="2118" y="1588"/>
                        <a:ext cx="2117" cy="1588"/>
                      </a:xfrm>
                      <a:prstGeom prst="rect">
                        <a:avLst/>
                      </a:prstGeom>
                    </p:spPr>
                  </p:pic>
                </p:oleObj>
              </mc:Fallback>
            </mc:AlternateContent>
          </a:graphicData>
        </a:graphic>
      </p:graphicFrame>
      <p:sp>
        <p:nvSpPr>
          <p:cNvPr id="5" name="Rectangle 4" hidden="1"/>
          <p:cNvSpPr/>
          <p:nvPr userDrawn="1">
            <p:custDataLst>
              <p:tags r:id="rId26"/>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2933" b="0" i="0" baseline="0" dirty="0">
              <a:latin typeface="Trebuchet MS" panose="020B0603020202020204" pitchFamily="34" charset="0"/>
              <a:ea typeface="+mj-ea"/>
              <a:cs typeface="+mj-cs"/>
              <a:sym typeface="Trebuchet MS" panose="020B0603020202020204" pitchFamily="34" charset="0"/>
            </a:endParaRPr>
          </a:p>
        </p:txBody>
      </p:sp>
      <p:sp>
        <p:nvSpPr>
          <p:cNvPr id="4" name="Date Placeholder 3"/>
          <p:cNvSpPr>
            <a:spLocks noGrp="1"/>
          </p:cNvSpPr>
          <p:nvPr>
            <p:ph type="dt" sz="half" idx="2"/>
          </p:nvPr>
        </p:nvSpPr>
        <p:spPr>
          <a:xfrm>
            <a:off x="364195" y="6356353"/>
            <a:ext cx="28430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707822-B61B-4ABB-A347-B014230ED42E}" type="datetime1">
              <a:rPr lang="en-US" smtClean="0"/>
              <a:t>7/14/2020</a:t>
            </a:fld>
            <a:endParaRPr lang="en-US"/>
          </a:p>
        </p:txBody>
      </p:sp>
      <p:sp>
        <p:nvSpPr>
          <p:cNvPr id="6" name="Slide Number Placeholder 5"/>
          <p:cNvSpPr>
            <a:spLocks noGrp="1"/>
          </p:cNvSpPr>
          <p:nvPr>
            <p:ph type="sldNum" sz="quarter" idx="4"/>
          </p:nvPr>
        </p:nvSpPr>
        <p:spPr>
          <a:xfrm>
            <a:off x="8954040" y="6356353"/>
            <a:ext cx="28233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11478-619A-48EE-AD9D-F3F3F4783ABB}" type="slidenum">
              <a:rPr lang="en-US" smtClean="0"/>
              <a:pPr/>
              <a:t>‹#›</a:t>
            </a:fld>
            <a:endParaRPr lang="en-US"/>
          </a:p>
        </p:txBody>
      </p:sp>
      <p:pic>
        <p:nvPicPr>
          <p:cNvPr id="7" name="Content Placeholder 3"/>
          <p:cNvPicPr>
            <a:picLocks noChangeAspect="1"/>
          </p:cNvPicPr>
          <p:nvPr userDrawn="1"/>
        </p:nvPicPr>
        <p:blipFill>
          <a:blip r:embed="rId29" cstate="print">
            <a:extLst>
              <a:ext uri="{BEBA8EAE-BF5A-486C-A8C5-ECC9F3942E4B}">
                <a14:imgProps xmlns:a14="http://schemas.microsoft.com/office/drawing/2010/main">
                  <a14:imgLayer r:embed="rId30">
                    <a14:imgEffect>
                      <a14:colorTemperature colorTemp="5300"/>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a:off x="1" y="934615"/>
            <a:ext cx="12192000" cy="856087"/>
          </a:xfrm>
          <a:prstGeom prst="rect">
            <a:avLst/>
          </a:prstGeom>
        </p:spPr>
      </p:pic>
      <p:pic>
        <p:nvPicPr>
          <p:cNvPr id="8" name="Picture 7"/>
          <p:cNvPicPr>
            <a:picLocks noChangeAspect="1"/>
          </p:cNvPicPr>
          <p:nvPr userDrawn="1"/>
        </p:nvPicPr>
        <p:blipFill rotWithShape="1">
          <a:blip r:embed="rId31" cstate="print">
            <a:extLst>
              <a:ext uri="{28A0092B-C50C-407E-A947-70E740481C1C}">
                <a14:useLocalDpi xmlns:a14="http://schemas.microsoft.com/office/drawing/2010/main" val="0"/>
              </a:ext>
            </a:extLst>
          </a:blip>
          <a:srcRect/>
          <a:stretch/>
        </p:blipFill>
        <p:spPr>
          <a:xfrm>
            <a:off x="10836066" y="122715"/>
            <a:ext cx="1059680" cy="991269"/>
          </a:xfrm>
          <a:prstGeom prst="rect">
            <a:avLst/>
          </a:prstGeom>
        </p:spPr>
      </p:pic>
      <p:sp>
        <p:nvSpPr>
          <p:cNvPr id="2" name="Title Placeholder 1"/>
          <p:cNvSpPr>
            <a:spLocks noGrp="1"/>
          </p:cNvSpPr>
          <p:nvPr>
            <p:ph type="title"/>
          </p:nvPr>
        </p:nvSpPr>
        <p:spPr>
          <a:xfrm>
            <a:off x="446230" y="87789"/>
            <a:ext cx="10085817" cy="95969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0589" y="1656080"/>
            <a:ext cx="11316761" cy="46901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9616643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8"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3" r:id="rId20"/>
    <p:sldLayoutId id="2147483704" r:id="rId21"/>
    <p:sldLayoutId id="2147483705" r:id="rId22"/>
  </p:sldLayoutIdLst>
  <p:hf hdr="0" ftr="0" dt="0"/>
  <p:txStyles>
    <p:titleStyle>
      <a:lvl1pPr algn="l" defTabSz="914354" rtl="0" eaLnBrk="1" latinLnBrk="0" hangingPunct="1">
        <a:lnSpc>
          <a:spcPct val="80000"/>
        </a:lnSpc>
        <a:spcBef>
          <a:spcPct val="0"/>
        </a:spcBef>
        <a:buNone/>
        <a:defRPr lang="en-US" sz="2933" kern="1200" dirty="0">
          <a:solidFill>
            <a:schemeClr val="bg2"/>
          </a:solidFill>
          <a:latin typeface="+mj-lt"/>
          <a:ea typeface="+mj-ea"/>
          <a:cs typeface="+mj-cs"/>
        </a:defRPr>
      </a:lvl1pPr>
    </p:titleStyle>
    <p:bodyStyle>
      <a:lvl1pPr marL="309019" indent="-309019" algn="l" defTabSz="914354" rtl="0" eaLnBrk="1" latinLnBrk="0" hangingPunct="1">
        <a:lnSpc>
          <a:spcPct val="110000"/>
        </a:lnSpc>
        <a:spcBef>
          <a:spcPts val="400"/>
        </a:spcBef>
        <a:spcAft>
          <a:spcPts val="400"/>
        </a:spcAft>
        <a:buClr>
          <a:schemeClr val="bg2"/>
        </a:buClr>
        <a:buFont typeface="Arial" panose="020B0604020202020204" pitchFamily="34" charset="0"/>
        <a:buChar char="•"/>
        <a:defRPr sz="2400" kern="1200">
          <a:solidFill>
            <a:schemeClr val="tx1"/>
          </a:solidFill>
          <a:latin typeface="+mn-lt"/>
          <a:ea typeface="+mn-ea"/>
          <a:cs typeface="+mn-cs"/>
        </a:defRPr>
      </a:lvl1pPr>
      <a:lvl2pPr marL="764080" indent="-306903" algn="l" defTabSz="914354" rtl="0" eaLnBrk="1" latinLnBrk="0" hangingPunct="1">
        <a:lnSpc>
          <a:spcPct val="110000"/>
        </a:lnSpc>
        <a:spcBef>
          <a:spcPts val="0"/>
        </a:spcBef>
        <a:buClr>
          <a:schemeClr val="bg2"/>
        </a:buClr>
        <a:buFont typeface="Calibri" panose="020F0502020204030204" pitchFamily="34" charset="0"/>
        <a:buChar char="–"/>
        <a:defRPr sz="2133" kern="1200">
          <a:solidFill>
            <a:schemeClr val="tx1"/>
          </a:solidFill>
          <a:latin typeface="+mn-lt"/>
          <a:ea typeface="+mn-ea"/>
          <a:cs typeface="+mn-cs"/>
        </a:defRPr>
      </a:lvl2pPr>
      <a:lvl3pPr marL="1219140" indent="-304784" algn="l" defTabSz="914354" rtl="0" eaLnBrk="1" latinLnBrk="0" hangingPunct="1">
        <a:lnSpc>
          <a:spcPct val="110000"/>
        </a:lnSpc>
        <a:spcBef>
          <a:spcPts val="0"/>
        </a:spcBef>
        <a:buClr>
          <a:schemeClr val="bg2"/>
        </a:buClr>
        <a:buSzPct val="80000"/>
        <a:buFont typeface="Arial Unicode MS" panose="020B0604020202020204" pitchFamily="34" charset="-128"/>
        <a:buChar char="￮"/>
        <a:defRPr sz="2133"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3"/>
            </p:custDataLst>
            <p:extLst>
              <p:ext uri="{D42A27DB-BD31-4B8C-83A1-F6EECF244321}">
                <p14:modId xmlns:p14="http://schemas.microsoft.com/office/powerpoint/2010/main" val="1991930331"/>
              </p:ext>
            </p:extLst>
          </p:nvPr>
        </p:nvGraphicFramePr>
        <p:xfrm>
          <a:off x="2825" y="2119"/>
          <a:ext cx="2823" cy="2117"/>
        </p:xfrm>
        <a:graphic>
          <a:graphicData uri="http://schemas.openxmlformats.org/presentationml/2006/ole">
            <mc:AlternateContent xmlns:mc="http://schemas.openxmlformats.org/markup-compatibility/2006">
              <mc:Choice xmlns:v="urn:schemas-microsoft-com:vml" Requires="v">
                <p:oleObj spid="_x0000_s8715" name="think-cell Slide" r:id="rId25" imgW="270" imgH="270" progId="TCLayout.ActiveDocument.1">
                  <p:embed/>
                </p:oleObj>
              </mc:Choice>
              <mc:Fallback>
                <p:oleObj name="think-cell Slide" r:id="rId25" imgW="270" imgH="270" progId="TCLayout.ActiveDocument.1">
                  <p:embed/>
                  <p:pic>
                    <p:nvPicPr>
                      <p:cNvPr id="10" name="Object 9" hidden="1"/>
                      <p:cNvPicPr/>
                      <p:nvPr/>
                    </p:nvPicPr>
                    <p:blipFill>
                      <a:blip r:embed="rId26"/>
                      <a:stretch>
                        <a:fillRect/>
                      </a:stretch>
                    </p:blipFill>
                    <p:spPr>
                      <a:xfrm>
                        <a:off x="2825" y="2119"/>
                        <a:ext cx="2823" cy="2117"/>
                      </a:xfrm>
                      <a:prstGeom prst="rect">
                        <a:avLst/>
                      </a:prstGeom>
                    </p:spPr>
                  </p:pic>
                </p:oleObj>
              </mc:Fallback>
            </mc:AlternateContent>
          </a:graphicData>
        </a:graphic>
      </p:graphicFrame>
      <p:sp>
        <p:nvSpPr>
          <p:cNvPr id="4" name="Rectangle 3" hidden="1"/>
          <p:cNvSpPr/>
          <p:nvPr>
            <p:custDataLst>
              <p:tags r:id="rId24"/>
            </p:custDataLst>
          </p:nvPr>
        </p:nvSpPr>
        <p:spPr>
          <a:xfrm>
            <a:off x="1" y="1"/>
            <a:ext cx="282223"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667" b="0" i="0" baseline="0" dirty="0">
              <a:latin typeface="Trebuchet MS" panose="020B0603020202020204" pitchFamily="34" charset="0"/>
              <a:ea typeface="+mj-ea"/>
              <a:cs typeface="+mj-cs"/>
              <a:sym typeface="Trebuchet MS" panose="020B0603020202020204" pitchFamily="34" charset="0"/>
            </a:endParaRPr>
          </a:p>
        </p:txBody>
      </p:sp>
      <p:sp>
        <p:nvSpPr>
          <p:cNvPr id="5" name="Footer Placeholder 4"/>
          <p:cNvSpPr>
            <a:spLocks noGrp="1"/>
          </p:cNvSpPr>
          <p:nvPr>
            <p:ph type="ftr" sz="quarter" idx="3"/>
          </p:nvPr>
        </p:nvSpPr>
        <p:spPr>
          <a:xfrm>
            <a:off x="3207244" y="6356353"/>
            <a:ext cx="5746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954039" y="6356353"/>
            <a:ext cx="28233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11478-619A-48EE-AD9D-F3F3F4783ABB}" type="slidenum">
              <a:rPr lang="en-US" smtClean="0"/>
              <a:pPr/>
              <a:t>‹#›</a:t>
            </a:fld>
            <a:endParaRPr lang="en-US"/>
          </a:p>
        </p:txBody>
      </p:sp>
      <p:sp>
        <p:nvSpPr>
          <p:cNvPr id="2" name="Title Placeholder 1"/>
          <p:cNvSpPr>
            <a:spLocks noGrp="1"/>
          </p:cNvSpPr>
          <p:nvPr>
            <p:ph type="title"/>
          </p:nvPr>
        </p:nvSpPr>
        <p:spPr>
          <a:xfrm>
            <a:off x="446229" y="87789"/>
            <a:ext cx="10085817" cy="9596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60589" y="1656080"/>
            <a:ext cx="11316761" cy="46901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pic>
        <p:nvPicPr>
          <p:cNvPr id="11" name="Content Placeholder 3"/>
          <p:cNvPicPr>
            <a:picLocks noChangeAspect="1"/>
          </p:cNvPicPr>
          <p:nvPr userDrawn="1"/>
        </p:nvPicPr>
        <p:blipFill>
          <a:blip r:embed="rId27" cstate="print">
            <a:extLst>
              <a:ext uri="{BEBA8EAE-BF5A-486C-A8C5-ECC9F3942E4B}">
                <a14:imgProps xmlns:a14="http://schemas.microsoft.com/office/drawing/2010/main">
                  <a14:imgLayer r:embed="rId28">
                    <a14:imgEffect>
                      <a14:colorTemperature colorTemp="5300"/>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a:off x="1" y="934615"/>
            <a:ext cx="12192000" cy="856087"/>
          </a:xfrm>
          <a:prstGeom prst="rect">
            <a:avLst/>
          </a:prstGeom>
        </p:spPr>
      </p:pic>
      <p:pic>
        <p:nvPicPr>
          <p:cNvPr id="12" name="Picture 11"/>
          <p:cNvPicPr>
            <a:picLocks noChangeAspect="1"/>
          </p:cNvPicPr>
          <p:nvPr userDrawn="1"/>
        </p:nvPicPr>
        <p:blipFill rotWithShape="1">
          <a:blip r:embed="rId29" cstate="print">
            <a:extLst>
              <a:ext uri="{28A0092B-C50C-407E-A947-70E740481C1C}">
                <a14:useLocalDpi xmlns:a14="http://schemas.microsoft.com/office/drawing/2010/main" val="0"/>
              </a:ext>
            </a:extLst>
          </a:blip>
          <a:srcRect/>
          <a:stretch/>
        </p:blipFill>
        <p:spPr>
          <a:xfrm>
            <a:off x="10836066" y="122715"/>
            <a:ext cx="1059680" cy="991269"/>
          </a:xfrm>
          <a:prstGeom prst="rect">
            <a:avLst/>
          </a:prstGeom>
        </p:spPr>
      </p:pic>
    </p:spTree>
    <p:extLst>
      <p:ext uri="{BB962C8B-B14F-4D97-AF65-F5344CB8AC3E}">
        <p14:creationId xmlns:p14="http://schemas.microsoft.com/office/powerpoint/2010/main" val="285104024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6" r:id="rId19"/>
    <p:sldLayoutId id="2147483729" r:id="rId20"/>
  </p:sldLayoutIdLst>
  <p:hf hdr="0" ftr="0" dt="0"/>
  <p:txStyles>
    <p:titleStyle>
      <a:lvl1pPr algn="l" defTabSz="914377" rtl="0" eaLnBrk="1" latinLnBrk="0" hangingPunct="1">
        <a:lnSpc>
          <a:spcPct val="80000"/>
        </a:lnSpc>
        <a:spcBef>
          <a:spcPct val="0"/>
        </a:spcBef>
        <a:buNone/>
        <a:defRPr lang="en-US" sz="2667" kern="1200" dirty="0">
          <a:solidFill>
            <a:schemeClr val="bg2"/>
          </a:solidFill>
          <a:latin typeface="+mj-lt"/>
          <a:ea typeface="+mj-ea"/>
          <a:cs typeface="+mj-cs"/>
        </a:defRPr>
      </a:lvl1pPr>
    </p:titleStyle>
    <p:bodyStyle>
      <a:lvl1pPr marL="309026" indent="-309026" algn="l" defTabSz="914377" rtl="0" eaLnBrk="1" latinLnBrk="0" hangingPunct="1">
        <a:lnSpc>
          <a:spcPct val="110000"/>
        </a:lnSpc>
        <a:spcBef>
          <a:spcPts val="400"/>
        </a:spcBef>
        <a:spcAft>
          <a:spcPts val="400"/>
        </a:spcAft>
        <a:buClr>
          <a:schemeClr val="bg2"/>
        </a:buClr>
        <a:buFont typeface="Arial" panose="020B0604020202020204" pitchFamily="34" charset="0"/>
        <a:buChar char="•"/>
        <a:defRPr sz="2400" kern="1200">
          <a:solidFill>
            <a:schemeClr val="tx1"/>
          </a:solidFill>
          <a:latin typeface="+mn-lt"/>
          <a:ea typeface="+mn-ea"/>
          <a:cs typeface="+mn-cs"/>
        </a:defRPr>
      </a:lvl1pPr>
      <a:lvl2pPr marL="764098" indent="-306910" algn="l" defTabSz="914377" rtl="0" eaLnBrk="1" latinLnBrk="0" hangingPunct="1">
        <a:lnSpc>
          <a:spcPct val="110000"/>
        </a:lnSpc>
        <a:spcBef>
          <a:spcPts val="0"/>
        </a:spcBef>
        <a:buClr>
          <a:schemeClr val="bg2"/>
        </a:buClr>
        <a:buFont typeface="Calibri" panose="020F0502020204030204" pitchFamily="34" charset="0"/>
        <a:buChar char="–"/>
        <a:defRPr sz="2133" kern="1200">
          <a:solidFill>
            <a:schemeClr val="tx1"/>
          </a:solidFill>
          <a:latin typeface="+mn-lt"/>
          <a:ea typeface="+mn-ea"/>
          <a:cs typeface="+mn-cs"/>
        </a:defRPr>
      </a:lvl2pPr>
      <a:lvl3pPr marL="1219170" indent="-304792" algn="l" defTabSz="914377" rtl="0" eaLnBrk="1" latinLnBrk="0" hangingPunct="1">
        <a:lnSpc>
          <a:spcPct val="110000"/>
        </a:lnSpc>
        <a:spcBef>
          <a:spcPts val="0"/>
        </a:spcBef>
        <a:buClr>
          <a:schemeClr val="bg2"/>
        </a:buClr>
        <a:buSzPct val="80000"/>
        <a:buFont typeface="Arial Unicode MS" panose="020B0604020202020204" pitchFamily="34" charset="-128"/>
        <a:buChar char="￮"/>
        <a:defRPr sz="2133"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1.emf"/><Relationship Id="rId2" Type="http://schemas.openxmlformats.org/officeDocument/2006/relationships/tags" Target="../tags/tag44.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59.xml"/><Relationship Id="rId7" Type="http://schemas.openxmlformats.org/officeDocument/2006/relationships/image" Target="../media/image4.emf"/><Relationship Id="rId2" Type="http://schemas.openxmlformats.org/officeDocument/2006/relationships/tags" Target="../tags/tag58.xml"/><Relationship Id="rId1" Type="http://schemas.openxmlformats.org/officeDocument/2006/relationships/vmlDrawing" Target="../drawings/vmlDrawing30.vml"/><Relationship Id="rId6" Type="http://schemas.openxmlformats.org/officeDocument/2006/relationships/oleObject" Target="../embeddings/oleObject30.bin"/><Relationship Id="rId5" Type="http://schemas.openxmlformats.org/officeDocument/2006/relationships/notesSlide" Target="../notesSlides/notesSlide9.xml"/><Relationship Id="rId4"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image" Target="../media/image52.jpeg"/><Relationship Id="rId26" Type="http://schemas.openxmlformats.org/officeDocument/2006/relationships/image" Target="../media/image60.png"/><Relationship Id="rId3" Type="http://schemas.openxmlformats.org/officeDocument/2006/relationships/tags" Target="../tags/tag61.xml"/><Relationship Id="rId21" Type="http://schemas.openxmlformats.org/officeDocument/2006/relationships/image" Target="../media/image55.jpe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1.jpeg"/><Relationship Id="rId25" Type="http://schemas.openxmlformats.org/officeDocument/2006/relationships/image" Target="../media/image59.png"/><Relationship Id="rId2" Type="http://schemas.openxmlformats.org/officeDocument/2006/relationships/tags" Target="../tags/tag60.xml"/><Relationship Id="rId16" Type="http://schemas.openxmlformats.org/officeDocument/2006/relationships/image" Target="../media/image50.jpeg"/><Relationship Id="rId20" Type="http://schemas.openxmlformats.org/officeDocument/2006/relationships/image" Target="../media/image54.jpeg"/><Relationship Id="rId29" Type="http://schemas.openxmlformats.org/officeDocument/2006/relationships/image" Target="../media/image63.png"/><Relationship Id="rId1" Type="http://schemas.openxmlformats.org/officeDocument/2006/relationships/vmlDrawing" Target="../drawings/vmlDrawing31.vml"/><Relationship Id="rId6" Type="http://schemas.openxmlformats.org/officeDocument/2006/relationships/image" Target="../media/image4.emf"/><Relationship Id="rId11" Type="http://schemas.openxmlformats.org/officeDocument/2006/relationships/image" Target="../media/image45.jpeg"/><Relationship Id="rId24" Type="http://schemas.openxmlformats.org/officeDocument/2006/relationships/image" Target="../media/image58.png"/><Relationship Id="rId5" Type="http://schemas.openxmlformats.org/officeDocument/2006/relationships/oleObject" Target="../embeddings/oleObject31.bin"/><Relationship Id="rId15" Type="http://schemas.openxmlformats.org/officeDocument/2006/relationships/image" Target="../media/image49.jpe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jpeg"/><Relationship Id="rId19" Type="http://schemas.openxmlformats.org/officeDocument/2006/relationships/image" Target="../media/image53.jpeg"/><Relationship Id="rId4" Type="http://schemas.openxmlformats.org/officeDocument/2006/relationships/slideLayout" Target="../slideLayouts/slideLayout10.xml"/><Relationship Id="rId9" Type="http://schemas.openxmlformats.org/officeDocument/2006/relationships/image" Target="../media/image43.jpeg"/><Relationship Id="rId14" Type="http://schemas.openxmlformats.org/officeDocument/2006/relationships/image" Target="../media/image48.jpeg"/><Relationship Id="rId22" Type="http://schemas.openxmlformats.org/officeDocument/2006/relationships/image" Target="../media/image56.jpeg"/><Relationship Id="rId27"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63.xml"/><Relationship Id="rId7" Type="http://schemas.openxmlformats.org/officeDocument/2006/relationships/image" Target="../media/image1.emf"/><Relationship Id="rId2" Type="http://schemas.openxmlformats.org/officeDocument/2006/relationships/tags" Target="../tags/tag62.xml"/><Relationship Id="rId1" Type="http://schemas.openxmlformats.org/officeDocument/2006/relationships/vmlDrawing" Target="../drawings/vmlDrawing32.vml"/><Relationship Id="rId6" Type="http://schemas.openxmlformats.org/officeDocument/2006/relationships/oleObject" Target="../embeddings/oleObject32.bin"/><Relationship Id="rId5" Type="http://schemas.openxmlformats.org/officeDocument/2006/relationships/notesSlide" Target="../notesSlides/notesSlide10.xml"/><Relationship Id="rId10" Type="http://schemas.openxmlformats.org/officeDocument/2006/relationships/image" Target="../media/image65.png"/><Relationship Id="rId4" Type="http://schemas.openxmlformats.org/officeDocument/2006/relationships/slideLayout" Target="../slideLayouts/slideLayout10.xml"/><Relationship Id="rId9"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vmlDrawing" Target="../drawings/vmlDrawing33.vml"/><Relationship Id="rId6" Type="http://schemas.openxmlformats.org/officeDocument/2006/relationships/image" Target="../media/image4.emf"/><Relationship Id="rId5" Type="http://schemas.openxmlformats.org/officeDocument/2006/relationships/oleObject" Target="../embeddings/oleObject33.bin"/><Relationship Id="rId4"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67.xml"/><Relationship Id="rId7" Type="http://schemas.openxmlformats.org/officeDocument/2006/relationships/image" Target="../media/image1.emf"/><Relationship Id="rId2" Type="http://schemas.openxmlformats.org/officeDocument/2006/relationships/tags" Target="../tags/tag66.xml"/><Relationship Id="rId1" Type="http://schemas.openxmlformats.org/officeDocument/2006/relationships/vmlDrawing" Target="../drawings/vmlDrawing34.vml"/><Relationship Id="rId6" Type="http://schemas.openxmlformats.org/officeDocument/2006/relationships/oleObject" Target="../embeddings/oleObject34.bin"/><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tags" Target="../tags/tag69.xml"/><Relationship Id="rId7" Type="http://schemas.openxmlformats.org/officeDocument/2006/relationships/image" Target="../media/image4.emf"/><Relationship Id="rId2" Type="http://schemas.openxmlformats.org/officeDocument/2006/relationships/tags" Target="../tags/tag68.xml"/><Relationship Id="rId1" Type="http://schemas.openxmlformats.org/officeDocument/2006/relationships/vmlDrawing" Target="../drawings/vmlDrawing35.vml"/><Relationship Id="rId6" Type="http://schemas.openxmlformats.org/officeDocument/2006/relationships/oleObject" Target="../embeddings/oleObject35.bin"/><Relationship Id="rId5" Type="http://schemas.openxmlformats.org/officeDocument/2006/relationships/notesSlide" Target="../notesSlides/notesSlide12.xml"/><Relationship Id="rId4"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71.xml"/><Relationship Id="rId7" Type="http://schemas.openxmlformats.org/officeDocument/2006/relationships/image" Target="../media/image4.emf"/><Relationship Id="rId2" Type="http://schemas.openxmlformats.org/officeDocument/2006/relationships/tags" Target="../tags/tag70.xml"/><Relationship Id="rId1" Type="http://schemas.openxmlformats.org/officeDocument/2006/relationships/vmlDrawing" Target="../drawings/vmlDrawing36.vml"/><Relationship Id="rId6" Type="http://schemas.openxmlformats.org/officeDocument/2006/relationships/oleObject" Target="../embeddings/oleObject36.bin"/><Relationship Id="rId5" Type="http://schemas.openxmlformats.org/officeDocument/2006/relationships/notesSlide" Target="../notesSlides/notesSlide13.xml"/><Relationship Id="rId4"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69.png"/><Relationship Id="rId18" Type="http://schemas.openxmlformats.org/officeDocument/2006/relationships/comments" Target="../comments/comment1.xml"/><Relationship Id="rId3" Type="http://schemas.openxmlformats.org/officeDocument/2006/relationships/tags" Target="../tags/tag73.xml"/><Relationship Id="rId7" Type="http://schemas.openxmlformats.org/officeDocument/2006/relationships/image" Target="../media/image4.emf"/><Relationship Id="rId12" Type="http://schemas.microsoft.com/office/2007/relationships/hdphoto" Target="../media/hdphoto6.wdp"/><Relationship Id="rId17" Type="http://schemas.openxmlformats.org/officeDocument/2006/relationships/image" Target="../media/image72.png"/><Relationship Id="rId2" Type="http://schemas.openxmlformats.org/officeDocument/2006/relationships/tags" Target="../tags/tag72.xml"/><Relationship Id="rId16" Type="http://schemas.openxmlformats.org/officeDocument/2006/relationships/image" Target="../media/image71.png"/><Relationship Id="rId1" Type="http://schemas.openxmlformats.org/officeDocument/2006/relationships/vmlDrawing" Target="../drawings/vmlDrawing37.vml"/><Relationship Id="rId6" Type="http://schemas.openxmlformats.org/officeDocument/2006/relationships/oleObject" Target="../embeddings/oleObject37.bin"/><Relationship Id="rId11" Type="http://schemas.openxmlformats.org/officeDocument/2006/relationships/image" Target="../media/image68.png"/><Relationship Id="rId5" Type="http://schemas.openxmlformats.org/officeDocument/2006/relationships/notesSlide" Target="../notesSlides/notesSlide14.xml"/><Relationship Id="rId15" Type="http://schemas.openxmlformats.org/officeDocument/2006/relationships/image" Target="../media/image70.jpeg"/><Relationship Id="rId10" Type="http://schemas.microsoft.com/office/2007/relationships/hdphoto" Target="../media/hdphoto5.wdp"/><Relationship Id="rId4" Type="http://schemas.openxmlformats.org/officeDocument/2006/relationships/slideLayout" Target="../slideLayouts/slideLayout10.xml"/><Relationship Id="rId9" Type="http://schemas.openxmlformats.org/officeDocument/2006/relationships/image" Target="../media/image67.png"/><Relationship Id="rId1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13" Type="http://schemas.microsoft.com/office/2007/relationships/diagramDrawing" Target="../diagrams/drawing1.xml"/><Relationship Id="rId18" Type="http://schemas.openxmlformats.org/officeDocument/2006/relationships/image" Target="../media/image83.png"/><Relationship Id="rId26" Type="http://schemas.openxmlformats.org/officeDocument/2006/relationships/image" Target="../media/image91.png"/><Relationship Id="rId39" Type="http://schemas.openxmlformats.org/officeDocument/2006/relationships/image" Target="../media/image104.png"/><Relationship Id="rId21" Type="http://schemas.openxmlformats.org/officeDocument/2006/relationships/image" Target="../media/image86.jpeg"/><Relationship Id="rId34" Type="http://schemas.openxmlformats.org/officeDocument/2006/relationships/image" Target="../media/image99.png"/><Relationship Id="rId42" Type="http://schemas.openxmlformats.org/officeDocument/2006/relationships/image" Target="../media/image107.png"/><Relationship Id="rId47" Type="http://schemas.openxmlformats.org/officeDocument/2006/relationships/image" Target="../media/image111.png"/><Relationship Id="rId50" Type="http://schemas.openxmlformats.org/officeDocument/2006/relationships/image" Target="../media/image114.png"/><Relationship Id="rId55" Type="http://schemas.openxmlformats.org/officeDocument/2006/relationships/image" Target="../media/image119.png"/><Relationship Id="rId63" Type="http://schemas.openxmlformats.org/officeDocument/2006/relationships/image" Target="../media/image127.png"/><Relationship Id="rId7" Type="http://schemas.openxmlformats.org/officeDocument/2006/relationships/image" Target="../media/image4.emf"/><Relationship Id="rId2" Type="http://schemas.openxmlformats.org/officeDocument/2006/relationships/tags" Target="../tags/tag74.xml"/><Relationship Id="rId16" Type="http://schemas.openxmlformats.org/officeDocument/2006/relationships/image" Target="../media/image81.png"/><Relationship Id="rId20" Type="http://schemas.openxmlformats.org/officeDocument/2006/relationships/image" Target="../media/image85.jpeg"/><Relationship Id="rId29" Type="http://schemas.openxmlformats.org/officeDocument/2006/relationships/image" Target="../media/image94.jpeg"/><Relationship Id="rId41" Type="http://schemas.openxmlformats.org/officeDocument/2006/relationships/image" Target="../media/image106.png"/><Relationship Id="rId54" Type="http://schemas.openxmlformats.org/officeDocument/2006/relationships/image" Target="../media/image118.jpeg"/><Relationship Id="rId62" Type="http://schemas.openxmlformats.org/officeDocument/2006/relationships/image" Target="../media/image126.png"/><Relationship Id="rId1" Type="http://schemas.openxmlformats.org/officeDocument/2006/relationships/vmlDrawing" Target="../drawings/vmlDrawing38.vml"/><Relationship Id="rId6" Type="http://schemas.openxmlformats.org/officeDocument/2006/relationships/oleObject" Target="../embeddings/oleObject38.bin"/><Relationship Id="rId11" Type="http://schemas.openxmlformats.org/officeDocument/2006/relationships/diagramQuickStyle" Target="../diagrams/quickStyle1.xml"/><Relationship Id="rId24" Type="http://schemas.openxmlformats.org/officeDocument/2006/relationships/image" Target="../media/image89.jpeg"/><Relationship Id="rId32" Type="http://schemas.openxmlformats.org/officeDocument/2006/relationships/image" Target="../media/image97.png"/><Relationship Id="rId37" Type="http://schemas.openxmlformats.org/officeDocument/2006/relationships/image" Target="../media/image102.jpeg"/><Relationship Id="rId40" Type="http://schemas.openxmlformats.org/officeDocument/2006/relationships/image" Target="../media/image105.png"/><Relationship Id="rId45" Type="http://schemas.openxmlformats.org/officeDocument/2006/relationships/image" Target="../media/image110.png"/><Relationship Id="rId53" Type="http://schemas.openxmlformats.org/officeDocument/2006/relationships/image" Target="../media/image117.png"/><Relationship Id="rId58" Type="http://schemas.openxmlformats.org/officeDocument/2006/relationships/image" Target="../media/image122.png"/><Relationship Id="rId66" Type="http://schemas.openxmlformats.org/officeDocument/2006/relationships/image" Target="../media/image130.png"/><Relationship Id="rId5" Type="http://schemas.openxmlformats.org/officeDocument/2006/relationships/notesSlide" Target="../notesSlides/notesSlide16.xml"/><Relationship Id="rId15" Type="http://schemas.openxmlformats.org/officeDocument/2006/relationships/image" Target="../media/image80.png"/><Relationship Id="rId23" Type="http://schemas.openxmlformats.org/officeDocument/2006/relationships/image" Target="../media/image88.jpeg"/><Relationship Id="rId28" Type="http://schemas.openxmlformats.org/officeDocument/2006/relationships/image" Target="../media/image93.jpeg"/><Relationship Id="rId36" Type="http://schemas.openxmlformats.org/officeDocument/2006/relationships/image" Target="../media/image101.png"/><Relationship Id="rId49" Type="http://schemas.openxmlformats.org/officeDocument/2006/relationships/image" Target="../media/image113.png"/><Relationship Id="rId57" Type="http://schemas.openxmlformats.org/officeDocument/2006/relationships/image" Target="../media/image121.png"/><Relationship Id="rId61" Type="http://schemas.openxmlformats.org/officeDocument/2006/relationships/image" Target="../media/image125.png"/><Relationship Id="rId10" Type="http://schemas.openxmlformats.org/officeDocument/2006/relationships/diagramLayout" Target="../diagrams/layout1.xml"/><Relationship Id="rId19" Type="http://schemas.openxmlformats.org/officeDocument/2006/relationships/image" Target="../media/image84.png"/><Relationship Id="rId31" Type="http://schemas.openxmlformats.org/officeDocument/2006/relationships/image" Target="../media/image96.png"/><Relationship Id="rId44" Type="http://schemas.openxmlformats.org/officeDocument/2006/relationships/image" Target="../media/image109.png"/><Relationship Id="rId52" Type="http://schemas.openxmlformats.org/officeDocument/2006/relationships/image" Target="../media/image116.png"/><Relationship Id="rId60" Type="http://schemas.openxmlformats.org/officeDocument/2006/relationships/image" Target="../media/image124.png"/><Relationship Id="rId65" Type="http://schemas.openxmlformats.org/officeDocument/2006/relationships/image" Target="../media/image129.png"/><Relationship Id="rId4" Type="http://schemas.openxmlformats.org/officeDocument/2006/relationships/slideLayout" Target="../slideLayouts/slideLayout6.xml"/><Relationship Id="rId9" Type="http://schemas.openxmlformats.org/officeDocument/2006/relationships/diagramData" Target="../diagrams/data1.xml"/><Relationship Id="rId14" Type="http://schemas.openxmlformats.org/officeDocument/2006/relationships/image" Target="../media/image79.jpe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jpeg"/><Relationship Id="rId35" Type="http://schemas.openxmlformats.org/officeDocument/2006/relationships/image" Target="../media/image100.png"/><Relationship Id="rId43" Type="http://schemas.openxmlformats.org/officeDocument/2006/relationships/image" Target="../media/image108.png"/><Relationship Id="rId48" Type="http://schemas.openxmlformats.org/officeDocument/2006/relationships/image" Target="../media/image112.png"/><Relationship Id="rId56" Type="http://schemas.openxmlformats.org/officeDocument/2006/relationships/image" Target="../media/image120.png"/><Relationship Id="rId64" Type="http://schemas.openxmlformats.org/officeDocument/2006/relationships/image" Target="../media/image128.png"/><Relationship Id="rId8" Type="http://schemas.openxmlformats.org/officeDocument/2006/relationships/image" Target="../media/image78.jpeg"/><Relationship Id="rId51" Type="http://schemas.openxmlformats.org/officeDocument/2006/relationships/image" Target="../media/image115.png"/><Relationship Id="rId3" Type="http://schemas.openxmlformats.org/officeDocument/2006/relationships/tags" Target="../tags/tag75.xml"/><Relationship Id="rId12" Type="http://schemas.openxmlformats.org/officeDocument/2006/relationships/diagramColors" Target="../diagrams/colors1.xml"/><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8.jpeg"/><Relationship Id="rId38" Type="http://schemas.openxmlformats.org/officeDocument/2006/relationships/image" Target="../media/image103.png"/><Relationship Id="rId46" Type="http://schemas.microsoft.com/office/2007/relationships/hdphoto" Target="../media/hdphoto9.wdp"/><Relationship Id="rId59" Type="http://schemas.openxmlformats.org/officeDocument/2006/relationships/image" Target="../media/image123.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5.xml"/><Relationship Id="rId7" Type="http://schemas.openxmlformats.org/officeDocument/2006/relationships/image" Target="../media/image13.jpeg"/><Relationship Id="rId2" Type="http://schemas.openxmlformats.org/officeDocument/2006/relationships/tags" Target="../tags/tag46.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vmlDrawing" Target="../drawings/vmlDrawing39.vml"/><Relationship Id="rId6" Type="http://schemas.openxmlformats.org/officeDocument/2006/relationships/image" Target="../media/image4.emf"/><Relationship Id="rId5" Type="http://schemas.openxmlformats.org/officeDocument/2006/relationships/oleObject" Target="../embeddings/oleObject39.bin"/><Relationship Id="rId4"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tags" Target="../tags/tag79.xml"/><Relationship Id="rId7" Type="http://schemas.openxmlformats.org/officeDocument/2006/relationships/image" Target="../media/image131.png"/><Relationship Id="rId2" Type="http://schemas.openxmlformats.org/officeDocument/2006/relationships/tags" Target="../tags/tag78.xml"/><Relationship Id="rId1" Type="http://schemas.openxmlformats.org/officeDocument/2006/relationships/vmlDrawing" Target="../drawings/vmlDrawing40.vml"/><Relationship Id="rId6" Type="http://schemas.openxmlformats.org/officeDocument/2006/relationships/image" Target="../media/image4.emf"/><Relationship Id="rId5" Type="http://schemas.openxmlformats.org/officeDocument/2006/relationships/oleObject" Target="../embeddings/oleObject40.bin"/><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tags" Target="../tags/tag81.xml"/><Relationship Id="rId7" Type="http://schemas.openxmlformats.org/officeDocument/2006/relationships/image" Target="../media/image4.emf"/><Relationship Id="rId2" Type="http://schemas.openxmlformats.org/officeDocument/2006/relationships/tags" Target="../tags/tag80.xml"/><Relationship Id="rId1" Type="http://schemas.openxmlformats.org/officeDocument/2006/relationships/vmlDrawing" Target="../drawings/vmlDrawing41.vml"/><Relationship Id="rId6" Type="http://schemas.openxmlformats.org/officeDocument/2006/relationships/oleObject" Target="../embeddings/oleObject41.bin"/><Relationship Id="rId5" Type="http://schemas.openxmlformats.org/officeDocument/2006/relationships/notesSlide" Target="../notesSlides/notesSlide17.xml"/><Relationship Id="rId10" Type="http://schemas.microsoft.com/office/2007/relationships/hdphoto" Target="../media/hdphoto11.wdp"/><Relationship Id="rId4" Type="http://schemas.openxmlformats.org/officeDocument/2006/relationships/slideLayout" Target="../slideLayouts/slideLayout4.xml"/><Relationship Id="rId9" Type="http://schemas.openxmlformats.org/officeDocument/2006/relationships/image" Target="../media/image133.png"/></Relationships>
</file>

<file path=ppt/slides/_rels/slide2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tags" Target="../tags/tag83.xml"/><Relationship Id="rId7" Type="http://schemas.openxmlformats.org/officeDocument/2006/relationships/image" Target="../media/image11.emf"/><Relationship Id="rId2" Type="http://schemas.openxmlformats.org/officeDocument/2006/relationships/tags" Target="../tags/tag82.xml"/><Relationship Id="rId1" Type="http://schemas.openxmlformats.org/officeDocument/2006/relationships/vmlDrawing" Target="../drawings/vmlDrawing42.vml"/><Relationship Id="rId6" Type="http://schemas.openxmlformats.org/officeDocument/2006/relationships/oleObject" Target="../embeddings/oleObject42.bin"/><Relationship Id="rId5" Type="http://schemas.openxmlformats.org/officeDocument/2006/relationships/notesSlide" Target="../notesSlides/notesSlide18.xml"/><Relationship Id="rId4" Type="http://schemas.openxmlformats.org/officeDocument/2006/relationships/slideLayout" Target="../slideLayouts/slideLayout4.xml"/><Relationship Id="rId9" Type="http://schemas.openxmlformats.org/officeDocument/2006/relationships/image" Target="../media/image135.png"/></Relationships>
</file>

<file path=ppt/slides/_rels/slide24.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tags" Target="../tags/tag85.xml"/><Relationship Id="rId7" Type="http://schemas.openxmlformats.org/officeDocument/2006/relationships/image" Target="../media/image4.emf"/><Relationship Id="rId2" Type="http://schemas.openxmlformats.org/officeDocument/2006/relationships/tags" Target="../tags/tag84.xml"/><Relationship Id="rId1" Type="http://schemas.openxmlformats.org/officeDocument/2006/relationships/vmlDrawing" Target="../drawings/vmlDrawing43.vml"/><Relationship Id="rId6" Type="http://schemas.openxmlformats.org/officeDocument/2006/relationships/oleObject" Target="../embeddings/oleObject43.bin"/><Relationship Id="rId5" Type="http://schemas.openxmlformats.org/officeDocument/2006/relationships/notesSlide" Target="../notesSlides/notesSlide19.xml"/><Relationship Id="rId4" Type="http://schemas.openxmlformats.org/officeDocument/2006/relationships/slideLayout" Target="../slideLayouts/slideLayout4.xml"/><Relationship Id="rId9" Type="http://schemas.openxmlformats.org/officeDocument/2006/relationships/chart" Target="../charts/chart5.xml"/></Relationships>
</file>

<file path=ppt/slides/_rels/slide2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tags" Target="../tags/tag87.xml"/><Relationship Id="rId7" Type="http://schemas.openxmlformats.org/officeDocument/2006/relationships/image" Target="../media/image136.png"/><Relationship Id="rId2" Type="http://schemas.openxmlformats.org/officeDocument/2006/relationships/tags" Target="../tags/tag86.xml"/><Relationship Id="rId1" Type="http://schemas.openxmlformats.org/officeDocument/2006/relationships/vmlDrawing" Target="../drawings/vmlDrawing44.vml"/><Relationship Id="rId6" Type="http://schemas.openxmlformats.org/officeDocument/2006/relationships/image" Target="../media/image4.emf"/><Relationship Id="rId5" Type="http://schemas.openxmlformats.org/officeDocument/2006/relationships/oleObject" Target="../embeddings/oleObject44.bin"/><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tags" Target="../tags/tag89.xml"/><Relationship Id="rId7" Type="http://schemas.openxmlformats.org/officeDocument/2006/relationships/image" Target="../media/image137.jpeg"/><Relationship Id="rId2" Type="http://schemas.openxmlformats.org/officeDocument/2006/relationships/tags" Target="../tags/tag88.xml"/><Relationship Id="rId1" Type="http://schemas.openxmlformats.org/officeDocument/2006/relationships/vmlDrawing" Target="../drawings/vmlDrawing45.vml"/><Relationship Id="rId6" Type="http://schemas.openxmlformats.org/officeDocument/2006/relationships/image" Target="../media/image4.emf"/><Relationship Id="rId5" Type="http://schemas.openxmlformats.org/officeDocument/2006/relationships/oleObject" Target="../embeddings/oleObject45.bin"/><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tags" Target="../tags/tag91.xml"/><Relationship Id="rId7" Type="http://schemas.openxmlformats.org/officeDocument/2006/relationships/image" Target="../media/image11.emf"/><Relationship Id="rId2" Type="http://schemas.openxmlformats.org/officeDocument/2006/relationships/tags" Target="../tags/tag90.xml"/><Relationship Id="rId1" Type="http://schemas.openxmlformats.org/officeDocument/2006/relationships/vmlDrawing" Target="../drawings/vmlDrawing46.vml"/><Relationship Id="rId6" Type="http://schemas.openxmlformats.org/officeDocument/2006/relationships/oleObject" Target="../embeddings/oleObject46.bin"/><Relationship Id="rId5" Type="http://schemas.openxmlformats.org/officeDocument/2006/relationships/notesSlide" Target="../notesSlides/notesSlide20.xml"/><Relationship Id="rId4" Type="http://schemas.openxmlformats.org/officeDocument/2006/relationships/slideLayout" Target="../slideLayouts/slideLayout4.xml"/><Relationship Id="rId9" Type="http://schemas.openxmlformats.org/officeDocument/2006/relationships/image" Target="../media/image135.png"/></Relationships>
</file>

<file path=ppt/slides/_rels/slide28.xml.rels><?xml version="1.0" encoding="UTF-8" standalone="yes"?>
<Relationships xmlns="http://schemas.openxmlformats.org/package/2006/relationships"><Relationship Id="rId8" Type="http://schemas.openxmlformats.org/officeDocument/2006/relationships/hyperlink" Target="https://onlinelibrary.wiley.com/doi/abs/10.1111/j.1467-2494.2006.00344.x" TargetMode="External"/><Relationship Id="rId3" Type="http://schemas.openxmlformats.org/officeDocument/2006/relationships/tags" Target="../tags/tag93.xml"/><Relationship Id="rId7" Type="http://schemas.openxmlformats.org/officeDocument/2006/relationships/hyperlink" Target="https://epub.ub.uni-muenchen.de/16348/1/10_1159_000094670.pdf" TargetMode="External"/><Relationship Id="rId12" Type="http://schemas.openxmlformats.org/officeDocument/2006/relationships/comments" Target="../comments/comment2.xml"/><Relationship Id="rId2" Type="http://schemas.openxmlformats.org/officeDocument/2006/relationships/tags" Target="../tags/tag92.xml"/><Relationship Id="rId1" Type="http://schemas.openxmlformats.org/officeDocument/2006/relationships/vmlDrawing" Target="../drawings/vmlDrawing47.vml"/><Relationship Id="rId6" Type="http://schemas.openxmlformats.org/officeDocument/2006/relationships/image" Target="../media/image4.emf"/><Relationship Id="rId11" Type="http://schemas.openxmlformats.org/officeDocument/2006/relationships/chart" Target="../charts/chart7.xml"/><Relationship Id="rId5" Type="http://schemas.openxmlformats.org/officeDocument/2006/relationships/oleObject" Target="../embeddings/oleObject47.bin"/><Relationship Id="rId10" Type="http://schemas.openxmlformats.org/officeDocument/2006/relationships/chart" Target="../charts/chart6.xml"/><Relationship Id="rId4" Type="http://schemas.openxmlformats.org/officeDocument/2006/relationships/slideLayout" Target="../slideLayouts/slideLayout4.xml"/><Relationship Id="rId9" Type="http://schemas.openxmlformats.org/officeDocument/2006/relationships/image" Target="../media/image139.png"/></Relationships>
</file>

<file path=ppt/slides/_rels/slide2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tags" Target="../tags/tag95.xml"/><Relationship Id="rId7" Type="http://schemas.openxmlformats.org/officeDocument/2006/relationships/image" Target="../media/image11.emf"/><Relationship Id="rId2" Type="http://schemas.openxmlformats.org/officeDocument/2006/relationships/tags" Target="../tags/tag94.xml"/><Relationship Id="rId1" Type="http://schemas.openxmlformats.org/officeDocument/2006/relationships/vmlDrawing" Target="../drawings/vmlDrawing48.vml"/><Relationship Id="rId6" Type="http://schemas.openxmlformats.org/officeDocument/2006/relationships/oleObject" Target="../embeddings/oleObject48.bin"/><Relationship Id="rId5" Type="http://schemas.openxmlformats.org/officeDocument/2006/relationships/notesSlide" Target="../notesSlides/notesSlide21.xml"/><Relationship Id="rId4" Type="http://schemas.openxmlformats.org/officeDocument/2006/relationships/slideLayout" Target="../slideLayouts/slideLayout10.xml"/><Relationship Id="rId9" Type="http://schemas.openxmlformats.org/officeDocument/2006/relationships/comments" Target="../comments/comment3.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48.xml"/><Relationship Id="rId7" Type="http://schemas.openxmlformats.org/officeDocument/2006/relationships/image" Target="../media/image11.emf"/><Relationship Id="rId2" Type="http://schemas.openxmlformats.org/officeDocument/2006/relationships/tags" Target="../tags/tag47.xml"/><Relationship Id="rId1" Type="http://schemas.openxmlformats.org/officeDocument/2006/relationships/vmlDrawing" Target="../drawings/vmlDrawing24.vml"/><Relationship Id="rId6" Type="http://schemas.openxmlformats.org/officeDocument/2006/relationships/oleObject" Target="../embeddings/oleObject24.bin"/><Relationship Id="rId11" Type="http://schemas.openxmlformats.org/officeDocument/2006/relationships/image" Target="../media/image18.png"/><Relationship Id="rId5" Type="http://schemas.openxmlformats.org/officeDocument/2006/relationships/notesSlide" Target="../notesSlides/notesSlide3.xml"/><Relationship Id="rId10" Type="http://schemas.openxmlformats.org/officeDocument/2006/relationships/image" Target="../media/image17.png"/><Relationship Id="rId4" Type="http://schemas.openxmlformats.org/officeDocument/2006/relationships/slideLayout" Target="../slideLayouts/slideLayout41.xml"/><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tags" Target="../tags/tag97.xml"/><Relationship Id="rId7" Type="http://schemas.openxmlformats.org/officeDocument/2006/relationships/chart" Target="../charts/chart8.xml"/><Relationship Id="rId2" Type="http://schemas.openxmlformats.org/officeDocument/2006/relationships/tags" Target="../tags/tag96.xml"/><Relationship Id="rId1" Type="http://schemas.openxmlformats.org/officeDocument/2006/relationships/vmlDrawing" Target="../drawings/vmlDrawing49.vml"/><Relationship Id="rId6" Type="http://schemas.openxmlformats.org/officeDocument/2006/relationships/image" Target="../media/image1.emf"/><Relationship Id="rId5" Type="http://schemas.openxmlformats.org/officeDocument/2006/relationships/oleObject" Target="../embeddings/oleObject49.bin"/><Relationship Id="rId4" Type="http://schemas.openxmlformats.org/officeDocument/2006/relationships/slideLayout" Target="../slideLayouts/slideLayout12.xml"/><Relationship Id="rId9" Type="http://schemas.openxmlformats.org/officeDocument/2006/relationships/chart" Target="../charts/chart10.xml"/></Relationships>
</file>

<file path=ppt/slides/_rels/slide31.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tags" Target="../tags/tag99.xml"/><Relationship Id="rId7" Type="http://schemas.openxmlformats.org/officeDocument/2006/relationships/chart" Target="../charts/chart11.xml"/><Relationship Id="rId2" Type="http://schemas.openxmlformats.org/officeDocument/2006/relationships/tags" Target="../tags/tag98.xml"/><Relationship Id="rId1" Type="http://schemas.openxmlformats.org/officeDocument/2006/relationships/vmlDrawing" Target="../drawings/vmlDrawing50.v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slideLayout" Target="../slideLayouts/slideLayout12.xml"/><Relationship Id="rId9" Type="http://schemas.openxmlformats.org/officeDocument/2006/relationships/image" Target="../media/image139.png"/></Relationships>
</file>

<file path=ppt/slides/_rels/slide3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tags" Target="../tags/tag101.xml"/><Relationship Id="rId7" Type="http://schemas.openxmlformats.org/officeDocument/2006/relationships/chart" Target="../charts/chart13.xml"/><Relationship Id="rId2" Type="http://schemas.openxmlformats.org/officeDocument/2006/relationships/tags" Target="../tags/tag100.xml"/><Relationship Id="rId1" Type="http://schemas.openxmlformats.org/officeDocument/2006/relationships/vmlDrawing" Target="../drawings/vmlDrawing51.vml"/><Relationship Id="rId6" Type="http://schemas.openxmlformats.org/officeDocument/2006/relationships/image" Target="../media/image1.emf"/><Relationship Id="rId5" Type="http://schemas.openxmlformats.org/officeDocument/2006/relationships/oleObject" Target="../embeddings/oleObject51.bin"/><Relationship Id="rId10" Type="http://schemas.openxmlformats.org/officeDocument/2006/relationships/comments" Target="../comments/comment4.xml"/><Relationship Id="rId4" Type="http://schemas.openxmlformats.org/officeDocument/2006/relationships/slideLayout" Target="../slideLayouts/slideLayout19.xml"/><Relationship Id="rId9" Type="http://schemas.openxmlformats.org/officeDocument/2006/relationships/chart" Target="../charts/chart14.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tags" Target="../tags/tag103.xml"/><Relationship Id="rId7" Type="http://schemas.openxmlformats.org/officeDocument/2006/relationships/image" Target="../media/image11.emf"/><Relationship Id="rId2" Type="http://schemas.openxmlformats.org/officeDocument/2006/relationships/tags" Target="../tags/tag102.xml"/><Relationship Id="rId1" Type="http://schemas.openxmlformats.org/officeDocument/2006/relationships/vmlDrawing" Target="../drawings/vmlDrawing52.vml"/><Relationship Id="rId6" Type="http://schemas.openxmlformats.org/officeDocument/2006/relationships/oleObject" Target="../embeddings/oleObject53.bin"/><Relationship Id="rId5" Type="http://schemas.openxmlformats.org/officeDocument/2006/relationships/notesSlide" Target="../notesSlides/notesSlide22.xml"/><Relationship Id="rId10" Type="http://schemas.openxmlformats.org/officeDocument/2006/relationships/chart" Target="../charts/chart15.xml"/><Relationship Id="rId4" Type="http://schemas.openxmlformats.org/officeDocument/2006/relationships/slideLayout" Target="../slideLayouts/slideLayout5.xml"/><Relationship Id="rId9" Type="http://schemas.openxmlformats.org/officeDocument/2006/relationships/image" Target="../media/image141.emf"/></Relationships>
</file>

<file path=ppt/slides/_rels/slide34.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tags" Target="../tags/tag105.xml"/><Relationship Id="rId7" Type="http://schemas.openxmlformats.org/officeDocument/2006/relationships/image" Target="../media/image4.emf"/><Relationship Id="rId2" Type="http://schemas.openxmlformats.org/officeDocument/2006/relationships/tags" Target="../tags/tag104.xml"/><Relationship Id="rId1" Type="http://schemas.openxmlformats.org/officeDocument/2006/relationships/vmlDrawing" Target="../drawings/vmlDrawing53.vml"/><Relationship Id="rId6" Type="http://schemas.openxmlformats.org/officeDocument/2006/relationships/oleObject" Target="../embeddings/oleObject55.bin"/><Relationship Id="rId11" Type="http://schemas.openxmlformats.org/officeDocument/2006/relationships/comments" Target="../comments/comment5.xml"/><Relationship Id="rId5" Type="http://schemas.openxmlformats.org/officeDocument/2006/relationships/notesSlide" Target="../notesSlides/notesSlide23.xml"/><Relationship Id="rId10" Type="http://schemas.openxmlformats.org/officeDocument/2006/relationships/image" Target="../media/image142.png"/><Relationship Id="rId4" Type="http://schemas.openxmlformats.org/officeDocument/2006/relationships/slideLayout" Target="../slideLayouts/slideLayout6.xml"/><Relationship Id="rId9" Type="http://schemas.openxmlformats.org/officeDocument/2006/relationships/chart" Target="../charts/chart17.xml"/></Relationships>
</file>

<file path=ppt/slides/_rels/slide35.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6.png"/><Relationship Id="rId18" Type="http://schemas.openxmlformats.org/officeDocument/2006/relationships/image" Target="../media/image147.png"/><Relationship Id="rId3" Type="http://schemas.openxmlformats.org/officeDocument/2006/relationships/tags" Target="../tags/tag107.xml"/><Relationship Id="rId21" Type="http://schemas.openxmlformats.org/officeDocument/2006/relationships/image" Target="../media/image99.png"/><Relationship Id="rId7" Type="http://schemas.openxmlformats.org/officeDocument/2006/relationships/image" Target="../media/image4.emf"/><Relationship Id="rId12" Type="http://schemas.openxmlformats.org/officeDocument/2006/relationships/image" Target="../media/image145.png"/><Relationship Id="rId17" Type="http://schemas.openxmlformats.org/officeDocument/2006/relationships/image" Target="../media/image89.jpeg"/><Relationship Id="rId2" Type="http://schemas.openxmlformats.org/officeDocument/2006/relationships/tags" Target="../tags/tag106.xml"/><Relationship Id="rId16" Type="http://schemas.openxmlformats.org/officeDocument/2006/relationships/image" Target="../media/image117.png"/><Relationship Id="rId20" Type="http://schemas.openxmlformats.org/officeDocument/2006/relationships/image" Target="../media/image87.png"/><Relationship Id="rId1" Type="http://schemas.openxmlformats.org/officeDocument/2006/relationships/vmlDrawing" Target="../drawings/vmlDrawing54.vml"/><Relationship Id="rId6" Type="http://schemas.openxmlformats.org/officeDocument/2006/relationships/oleObject" Target="../embeddings/oleObject56.bin"/><Relationship Id="rId11" Type="http://schemas.openxmlformats.org/officeDocument/2006/relationships/image" Target="../media/image82.png"/><Relationship Id="rId5" Type="http://schemas.openxmlformats.org/officeDocument/2006/relationships/notesSlide" Target="../notesSlides/notesSlide24.xml"/><Relationship Id="rId15" Type="http://schemas.openxmlformats.org/officeDocument/2006/relationships/image" Target="../media/image116.png"/><Relationship Id="rId23" Type="http://schemas.openxmlformats.org/officeDocument/2006/relationships/image" Target="../media/image78.jpeg"/><Relationship Id="rId10" Type="http://schemas.openxmlformats.org/officeDocument/2006/relationships/image" Target="../media/image144.png"/><Relationship Id="rId19" Type="http://schemas.openxmlformats.org/officeDocument/2006/relationships/image" Target="../media/image120.png"/><Relationship Id="rId4" Type="http://schemas.openxmlformats.org/officeDocument/2006/relationships/slideLayout" Target="../slideLayouts/slideLayout42.xml"/><Relationship Id="rId9" Type="http://schemas.openxmlformats.org/officeDocument/2006/relationships/image" Target="../media/image112.png"/><Relationship Id="rId14" Type="http://schemas.openxmlformats.org/officeDocument/2006/relationships/image" Target="../media/image92.png"/><Relationship Id="rId22" Type="http://schemas.openxmlformats.org/officeDocument/2006/relationships/image" Target="../media/image119.png"/></Relationships>
</file>

<file path=ppt/slides/_rels/slide36.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tags" Target="../tags/tag109.xml"/><Relationship Id="rId7" Type="http://schemas.openxmlformats.org/officeDocument/2006/relationships/image" Target="../media/image11.emf"/><Relationship Id="rId2" Type="http://schemas.openxmlformats.org/officeDocument/2006/relationships/tags" Target="../tags/tag108.xml"/><Relationship Id="rId1" Type="http://schemas.openxmlformats.org/officeDocument/2006/relationships/vmlDrawing" Target="../drawings/vmlDrawing55.vml"/><Relationship Id="rId6" Type="http://schemas.openxmlformats.org/officeDocument/2006/relationships/oleObject" Target="../embeddings/oleObject57.bin"/><Relationship Id="rId5" Type="http://schemas.openxmlformats.org/officeDocument/2006/relationships/notesSlide" Target="../notesSlides/notesSlide25.xml"/><Relationship Id="rId4" Type="http://schemas.openxmlformats.org/officeDocument/2006/relationships/slideLayout" Target="../slideLayouts/slideLayout10.xml"/><Relationship Id="rId9" Type="http://schemas.openxmlformats.org/officeDocument/2006/relationships/image" Target="../media/image1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mailto:paul.Wanrooij@emeraldmaterials.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vmlDrawing" Target="../drawings/vmlDrawing56.vml"/><Relationship Id="rId6" Type="http://schemas.openxmlformats.org/officeDocument/2006/relationships/image" Target="../media/image4.emf"/><Relationship Id="rId5" Type="http://schemas.openxmlformats.org/officeDocument/2006/relationships/oleObject" Target="../embeddings/oleObject58.bin"/><Relationship Id="rId4"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8.png"/><Relationship Id="rId3" Type="http://schemas.openxmlformats.org/officeDocument/2006/relationships/slideLayout" Target="../slideLayouts/slideLayout41.xml"/><Relationship Id="rId7" Type="http://schemas.openxmlformats.org/officeDocument/2006/relationships/image" Target="../media/image20.jpeg"/><Relationship Id="rId12" Type="http://schemas.microsoft.com/office/2007/relationships/hdphoto" Target="../media/hdphoto3.wdp"/><Relationship Id="rId2" Type="http://schemas.openxmlformats.org/officeDocument/2006/relationships/tags" Target="../tags/tag49.xml"/><Relationship Id="rId1" Type="http://schemas.openxmlformats.org/officeDocument/2006/relationships/vmlDrawing" Target="../drawings/vmlDrawing25.v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4.emf"/><Relationship Id="rId10" Type="http://schemas.openxmlformats.org/officeDocument/2006/relationships/image" Target="../media/image22.jpeg"/><Relationship Id="rId4" Type="http://schemas.openxmlformats.org/officeDocument/2006/relationships/oleObject" Target="../embeddings/oleObject25.bin"/><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51.xml"/><Relationship Id="rId7" Type="http://schemas.openxmlformats.org/officeDocument/2006/relationships/image" Target="../media/image4.emf"/><Relationship Id="rId2" Type="http://schemas.openxmlformats.org/officeDocument/2006/relationships/tags" Target="../tags/tag50.xml"/><Relationship Id="rId1" Type="http://schemas.openxmlformats.org/officeDocument/2006/relationships/vmlDrawing" Target="../drawings/vmlDrawing26.vml"/><Relationship Id="rId6" Type="http://schemas.openxmlformats.org/officeDocument/2006/relationships/oleObject" Target="../embeddings/oleObject26.bin"/><Relationship Id="rId11" Type="http://schemas.openxmlformats.org/officeDocument/2006/relationships/image" Target="../media/image27.png"/><Relationship Id="rId5" Type="http://schemas.openxmlformats.org/officeDocument/2006/relationships/notesSlide" Target="../notesSlides/notesSlide4.xml"/><Relationship Id="rId10" Type="http://schemas.openxmlformats.org/officeDocument/2006/relationships/image" Target="../media/image26.png"/><Relationship Id="rId4" Type="http://schemas.openxmlformats.org/officeDocument/2006/relationships/slideLayout" Target="../slideLayouts/slideLayout10.xml"/><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4.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tags" Target="../tags/tag53.xml"/><Relationship Id="rId7" Type="http://schemas.openxmlformats.org/officeDocument/2006/relationships/image" Target="../media/image1.emf"/><Relationship Id="rId12" Type="http://schemas.openxmlformats.org/officeDocument/2006/relationships/image" Target="../media/image34.png"/><Relationship Id="rId2" Type="http://schemas.openxmlformats.org/officeDocument/2006/relationships/tags" Target="../tags/tag52.xml"/><Relationship Id="rId1" Type="http://schemas.openxmlformats.org/officeDocument/2006/relationships/vmlDrawing" Target="../drawings/vmlDrawing27.vml"/><Relationship Id="rId6" Type="http://schemas.openxmlformats.org/officeDocument/2006/relationships/oleObject" Target="../embeddings/oleObject27.bin"/><Relationship Id="rId11" Type="http://schemas.openxmlformats.org/officeDocument/2006/relationships/image" Target="../media/image33.jpeg"/><Relationship Id="rId5" Type="http://schemas.openxmlformats.org/officeDocument/2006/relationships/notesSlide" Target="../notesSlides/notesSlide6.xml"/><Relationship Id="rId10" Type="http://schemas.openxmlformats.org/officeDocument/2006/relationships/image" Target="../media/image32.jpeg"/><Relationship Id="rId4" Type="http://schemas.openxmlformats.org/officeDocument/2006/relationships/slideLayout" Target="../slideLayouts/slideLayout10.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5.xml"/><Relationship Id="rId7" Type="http://schemas.openxmlformats.org/officeDocument/2006/relationships/image" Target="../media/image4.emf"/><Relationship Id="rId2" Type="http://schemas.openxmlformats.org/officeDocument/2006/relationships/tags" Target="../tags/tag54.xml"/><Relationship Id="rId1" Type="http://schemas.openxmlformats.org/officeDocument/2006/relationships/vmlDrawing" Target="../drawings/vmlDrawing28.vml"/><Relationship Id="rId6" Type="http://schemas.openxmlformats.org/officeDocument/2006/relationships/oleObject" Target="../embeddings/oleObject28.bin"/><Relationship Id="rId11" Type="http://schemas.openxmlformats.org/officeDocument/2006/relationships/image" Target="../media/image39.jpeg"/><Relationship Id="rId5" Type="http://schemas.openxmlformats.org/officeDocument/2006/relationships/notesSlide" Target="../notesSlides/notesSlide7.xml"/><Relationship Id="rId10" Type="http://schemas.openxmlformats.org/officeDocument/2006/relationships/image" Target="../media/image38.png"/><Relationship Id="rId4" Type="http://schemas.openxmlformats.org/officeDocument/2006/relationships/slideLayout" Target="../slideLayouts/slideLayout10.xml"/><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57.xml"/><Relationship Id="rId7" Type="http://schemas.openxmlformats.org/officeDocument/2006/relationships/image" Target="../media/image1.emf"/><Relationship Id="rId2" Type="http://schemas.openxmlformats.org/officeDocument/2006/relationships/tags" Target="../tags/tag56.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notesSlide" Target="../notesSlides/notesSlide8.xml"/><Relationship Id="rId4"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660907679"/>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46987" name="think-cell Slide" r:id="rId6" imgW="359" imgH="360" progId="TCLayout.ActiveDocument.1">
                  <p:embed/>
                </p:oleObj>
              </mc:Choice>
              <mc:Fallback>
                <p:oleObj name="think-cell Slide" r:id="rId6" imgW="359" imgH="360" progId="TCLayout.ActiveDocument.1">
                  <p:embed/>
                  <p:pic>
                    <p:nvPicPr>
                      <p:cNvPr id="0" name=""/>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dirty="0">
              <a:latin typeface="Trebuchet MS" panose="020B0603020202020204" pitchFamily="34" charset="0"/>
              <a:ea typeface="+mj-ea"/>
              <a:cs typeface="+mj-cs"/>
              <a:sym typeface="Trebuchet MS" panose="020B0603020202020204" pitchFamily="34" charset="0"/>
            </a:endParaRPr>
          </a:p>
        </p:txBody>
      </p:sp>
      <p:sp>
        <p:nvSpPr>
          <p:cNvPr id="4" name="Title 3"/>
          <p:cNvSpPr>
            <a:spLocks noGrp="1"/>
          </p:cNvSpPr>
          <p:nvPr>
            <p:ph type="ctrTitle"/>
          </p:nvPr>
        </p:nvSpPr>
        <p:spPr>
          <a:xfrm>
            <a:off x="2209800" y="2242106"/>
            <a:ext cx="7772400" cy="1686915"/>
          </a:xfrm>
        </p:spPr>
        <p:txBody>
          <a:bodyPr>
            <a:normAutofit/>
          </a:bodyPr>
          <a:lstStyle/>
          <a:p>
            <a:pPr>
              <a:lnSpc>
                <a:spcPct val="100000"/>
              </a:lnSpc>
            </a:pPr>
            <a:r>
              <a:rPr lang="en-US" sz="2800" dirty="0">
                <a:latin typeface="Trebuchet MS" panose="020B0603020202020204" pitchFamily="34" charset="0"/>
              </a:rPr>
              <a:t>Cleaner, Greener Labels – Formulating Home Care Products with Robust Preservation</a:t>
            </a:r>
          </a:p>
        </p:txBody>
      </p:sp>
      <p:sp>
        <p:nvSpPr>
          <p:cNvPr id="5" name="Subtitle 4"/>
          <p:cNvSpPr>
            <a:spLocks noGrp="1"/>
          </p:cNvSpPr>
          <p:nvPr>
            <p:ph type="subTitle" idx="1"/>
          </p:nvPr>
        </p:nvSpPr>
        <p:spPr>
          <a:xfrm>
            <a:off x="2209800" y="4289128"/>
            <a:ext cx="7772400" cy="1154137"/>
          </a:xfrm>
        </p:spPr>
        <p:txBody>
          <a:bodyPr>
            <a:noAutofit/>
          </a:bodyPr>
          <a:lstStyle/>
          <a:p>
            <a:r>
              <a:rPr lang="en-US" sz="1800" b="1" dirty="0">
                <a:latin typeface="+mj-lt"/>
              </a:rPr>
              <a:t>Jonathan Rabiei</a:t>
            </a:r>
            <a:endParaRPr lang="en-US" sz="1800" dirty="0">
              <a:latin typeface="+mj-lt"/>
            </a:endParaRPr>
          </a:p>
          <a:p>
            <a:r>
              <a:rPr lang="en-US" sz="1800" dirty="0">
                <a:latin typeface="+mj-lt"/>
              </a:rPr>
              <a:t> Business Development Manager, Emerald Kalama Chemical</a:t>
            </a:r>
          </a:p>
          <a:p>
            <a:r>
              <a:rPr lang="en-US" sz="1800" dirty="0">
                <a:latin typeface="+mj-lt"/>
              </a:rPr>
              <a:t>15 July 2020</a:t>
            </a:r>
          </a:p>
        </p:txBody>
      </p:sp>
    </p:spTree>
    <p:extLst>
      <p:ext uri="{BB962C8B-B14F-4D97-AF65-F5344CB8AC3E}">
        <p14:creationId xmlns:p14="http://schemas.microsoft.com/office/powerpoint/2010/main" val="1197589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3627322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8056" name="think-cell Slide" r:id="rId6" imgW="306" imgH="306" progId="TCLayout.ActiveDocument.1">
                  <p:embed/>
                </p:oleObj>
              </mc:Choice>
              <mc:Fallback>
                <p:oleObj name="think-cell Slide" r:id="rId6" imgW="306" imgH="30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Consumer influence of legislative bodies </a:t>
            </a:r>
          </a:p>
        </p:txBody>
      </p:sp>
      <p:sp>
        <p:nvSpPr>
          <p:cNvPr id="11" name="Text Placeholder 2"/>
          <p:cNvSpPr>
            <a:spLocks noGrp="1"/>
          </p:cNvSpPr>
          <p:nvPr>
            <p:ph type="body" sz="quarter" idx="13"/>
          </p:nvPr>
        </p:nvSpPr>
        <p:spPr>
          <a:xfrm>
            <a:off x="495654" y="1731167"/>
            <a:ext cx="11099446" cy="3274365"/>
          </a:xfrm>
        </p:spPr>
        <p:txBody>
          <a:bodyPr>
            <a:normAutofit/>
          </a:bodyPr>
          <a:lstStyle/>
          <a:p>
            <a:pPr>
              <a:spcBef>
                <a:spcPts val="400"/>
              </a:spcBef>
              <a:spcAft>
                <a:spcPts val="800"/>
              </a:spcAft>
            </a:pPr>
            <a:r>
              <a:rPr lang="en-US" sz="1867" dirty="0"/>
              <a:t>Consumer and regulatory bodies follow the </a:t>
            </a:r>
            <a:r>
              <a:rPr lang="en-US" sz="1867" b="1" dirty="0"/>
              <a:t>consumer concerns and sharpen the legislations.</a:t>
            </a:r>
            <a:r>
              <a:rPr lang="en-US" b="1" dirty="0"/>
              <a:t/>
            </a:r>
            <a:br>
              <a:rPr lang="en-US" b="1" dirty="0"/>
            </a:br>
            <a:r>
              <a:rPr lang="en-US" b="1" dirty="0"/>
              <a:t/>
            </a:r>
            <a:br>
              <a:rPr lang="en-US" b="1" dirty="0"/>
            </a:br>
            <a:r>
              <a:rPr lang="en-US" b="1" dirty="0"/>
              <a:t/>
            </a:r>
            <a:br>
              <a:rPr lang="en-US" b="1" dirty="0"/>
            </a:br>
            <a:endParaRPr lang="en-US" dirty="0"/>
          </a:p>
          <a:p>
            <a:pPr>
              <a:spcBef>
                <a:spcPts val="800"/>
              </a:spcBef>
              <a:spcAft>
                <a:spcPts val="800"/>
              </a:spcAft>
            </a:pPr>
            <a:r>
              <a:rPr lang="en-US" sz="1867" dirty="0"/>
              <a:t>Consumer </a:t>
            </a:r>
            <a:r>
              <a:rPr lang="en-US" sz="1867" b="1" dirty="0"/>
              <a:t>sensitization to isothazolinones</a:t>
            </a:r>
            <a:r>
              <a:rPr lang="en-US" sz="1867" dirty="0"/>
              <a:t>,</a:t>
            </a:r>
            <a:r>
              <a:rPr lang="en-US" sz="1867" b="1" dirty="0"/>
              <a:t> </a:t>
            </a:r>
            <a:r>
              <a:rPr lang="en-US" sz="1867" dirty="0"/>
              <a:t>resulting changes to product</a:t>
            </a:r>
            <a:r>
              <a:rPr lang="en-US" sz="1867" b="1" dirty="0"/>
              <a:t> labeling requirements</a:t>
            </a:r>
          </a:p>
          <a:p>
            <a:pPr>
              <a:spcBef>
                <a:spcPts val="800"/>
              </a:spcBef>
              <a:spcAft>
                <a:spcPts val="800"/>
              </a:spcAft>
            </a:pPr>
            <a:endParaRPr lang="en-US" b="1" dirty="0"/>
          </a:p>
          <a:p>
            <a:pPr>
              <a:spcBef>
                <a:spcPts val="800"/>
              </a:spcBef>
              <a:spcAft>
                <a:spcPts val="800"/>
              </a:spcAft>
            </a:pPr>
            <a:endParaRPr lang="en-US" b="1" dirty="0"/>
          </a:p>
          <a:p>
            <a:pPr>
              <a:spcBef>
                <a:spcPts val="800"/>
              </a:spcBef>
              <a:spcAft>
                <a:spcPts val="800"/>
              </a:spcAft>
            </a:pPr>
            <a:endParaRPr lang="en-US" b="1" dirty="0"/>
          </a:p>
        </p:txBody>
      </p:sp>
      <p:graphicFrame>
        <p:nvGraphicFramePr>
          <p:cNvPr id="24" name="Table 23"/>
          <p:cNvGraphicFramePr>
            <a:graphicFrameLocks noGrp="1"/>
          </p:cNvGraphicFramePr>
          <p:nvPr>
            <p:extLst>
              <p:ext uri="{D42A27DB-BD31-4B8C-83A1-F6EECF244321}">
                <p14:modId xmlns:p14="http://schemas.microsoft.com/office/powerpoint/2010/main" val="394899337"/>
              </p:ext>
            </p:extLst>
          </p:nvPr>
        </p:nvGraphicFramePr>
        <p:xfrm>
          <a:off x="893201" y="2214761"/>
          <a:ext cx="7870608" cy="975360"/>
        </p:xfrm>
        <a:graphic>
          <a:graphicData uri="http://schemas.openxmlformats.org/drawingml/2006/table">
            <a:tbl>
              <a:tblPr bandRow="1">
                <a:tableStyleId>{E8034E78-7F5D-4C2E-B375-FC64B27BC917}</a:tableStyleId>
              </a:tblPr>
              <a:tblGrid>
                <a:gridCol w="4081374">
                  <a:extLst>
                    <a:ext uri="{9D8B030D-6E8A-4147-A177-3AD203B41FA5}">
                      <a16:colId xmlns:a16="http://schemas.microsoft.com/office/drawing/2014/main" val="125983095"/>
                    </a:ext>
                  </a:extLst>
                </a:gridCol>
                <a:gridCol w="1169517">
                  <a:extLst>
                    <a:ext uri="{9D8B030D-6E8A-4147-A177-3AD203B41FA5}">
                      <a16:colId xmlns:a16="http://schemas.microsoft.com/office/drawing/2014/main" val="2410751800"/>
                    </a:ext>
                  </a:extLst>
                </a:gridCol>
                <a:gridCol w="2619717">
                  <a:extLst>
                    <a:ext uri="{9D8B030D-6E8A-4147-A177-3AD203B41FA5}">
                      <a16:colId xmlns:a16="http://schemas.microsoft.com/office/drawing/2014/main" val="3446682544"/>
                    </a:ext>
                  </a:extLst>
                </a:gridCol>
              </a:tblGrid>
              <a:tr h="4876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Formaldehyde Donors</a:t>
                      </a:r>
                    </a:p>
                  </a:txBody>
                  <a:tcPr marL="121920" marR="121920" marT="0" marB="0" anchor="ctr"/>
                </a:tc>
                <a:tc>
                  <a:txBody>
                    <a:bodyPr/>
                    <a:lstStyle/>
                    <a:p>
                      <a:pPr algn="r"/>
                      <a:r>
                        <a:rPr lang="en-US" sz="1600" dirty="0">
                          <a:solidFill>
                            <a:srgbClr val="C00000"/>
                          </a:solidFill>
                        </a:rPr>
                        <a:t>Example:</a:t>
                      </a:r>
                    </a:p>
                  </a:txBody>
                  <a:tcPr marL="121920" marR="121920" marT="0" marB="0" anchor="ctr"/>
                </a:tc>
                <a:tc>
                  <a:txBody>
                    <a:bodyPr/>
                    <a:lstStyle/>
                    <a:p>
                      <a:r>
                        <a:rPr lang="en-US" sz="1600" b="0" dirty="0">
                          <a:solidFill>
                            <a:schemeClr val="tx1"/>
                          </a:solidFill>
                        </a:rPr>
                        <a:t>DMDM Hydantoin/Bronopol</a:t>
                      </a:r>
                      <a:endParaRPr lang="en-US" sz="1600" b="0" i="1" dirty="0">
                        <a:solidFill>
                          <a:schemeClr val="tx1"/>
                        </a:solidFill>
                      </a:endParaRPr>
                    </a:p>
                  </a:txBody>
                  <a:tcPr marL="0" marR="121920" marT="0" marB="0" anchor="ctr"/>
                </a:tc>
                <a:extLst>
                  <a:ext uri="{0D108BD9-81ED-4DB2-BD59-A6C34878D82A}">
                    <a16:rowId xmlns:a16="http://schemas.microsoft.com/office/drawing/2014/main" val="1808751948"/>
                  </a:ext>
                </a:extLst>
              </a:tr>
              <a:tr h="487680">
                <a:tc>
                  <a:txBody>
                    <a:bodyPr/>
                    <a:lstStyle/>
                    <a:p>
                      <a:r>
                        <a:rPr lang="en-US" sz="1600" dirty="0">
                          <a:solidFill>
                            <a:schemeClr val="tx1"/>
                          </a:solidFill>
                        </a:rPr>
                        <a:t>Skin Sensitization and Skin/Eye Irritation</a:t>
                      </a:r>
                    </a:p>
                  </a:txBody>
                  <a:tcPr marL="121920" marR="121920" marT="0" marB="0" anchor="ctr"/>
                </a:tc>
                <a:tc>
                  <a:txBody>
                    <a:bodyPr/>
                    <a:lstStyle/>
                    <a:p>
                      <a:pPr algn="r"/>
                      <a:r>
                        <a:rPr lang="en-US" sz="1600" dirty="0">
                          <a:solidFill>
                            <a:srgbClr val="C00000"/>
                          </a:solidFill>
                        </a:rPr>
                        <a:t>Example:</a:t>
                      </a:r>
                    </a:p>
                  </a:txBody>
                  <a:tcPr marL="121920" marR="121920" marT="0" marB="0" anchor="ctr"/>
                </a:tc>
                <a:tc>
                  <a:txBody>
                    <a:bodyPr/>
                    <a:lstStyle/>
                    <a:p>
                      <a:r>
                        <a:rPr lang="en-US" sz="1600" b="0" dirty="0">
                          <a:solidFill>
                            <a:schemeClr val="tx1"/>
                          </a:solidFill>
                        </a:rPr>
                        <a:t>MIT/CMIT, MIT</a:t>
                      </a:r>
                      <a:endParaRPr lang="en-US" sz="1600" b="0" i="1" dirty="0">
                        <a:solidFill>
                          <a:schemeClr val="tx1"/>
                        </a:solidFill>
                      </a:endParaRPr>
                    </a:p>
                  </a:txBody>
                  <a:tcPr marL="0" marR="121920" marT="0" marB="0" anchor="ctr"/>
                </a:tc>
                <a:extLst>
                  <a:ext uri="{0D108BD9-81ED-4DB2-BD59-A6C34878D82A}">
                    <a16:rowId xmlns:a16="http://schemas.microsoft.com/office/drawing/2014/main" val="4048776272"/>
                  </a:ext>
                </a:extLst>
              </a:tr>
            </a:tbl>
          </a:graphicData>
        </a:graphic>
      </p:graphicFrame>
      <p:graphicFrame>
        <p:nvGraphicFramePr>
          <p:cNvPr id="27" name="Content Placeholder 8"/>
          <p:cNvGraphicFramePr>
            <a:graphicFrameLocks/>
          </p:cNvGraphicFramePr>
          <p:nvPr>
            <p:extLst>
              <p:ext uri="{D42A27DB-BD31-4B8C-83A1-F6EECF244321}">
                <p14:modId xmlns:p14="http://schemas.microsoft.com/office/powerpoint/2010/main" val="858704697"/>
              </p:ext>
            </p:extLst>
          </p:nvPr>
        </p:nvGraphicFramePr>
        <p:xfrm>
          <a:off x="893201" y="3906128"/>
          <a:ext cx="7870608" cy="1630680"/>
        </p:xfrm>
        <a:graphic>
          <a:graphicData uri="http://schemas.openxmlformats.org/drawingml/2006/table">
            <a:tbl>
              <a:tblPr firstRow="1" bandRow="1">
                <a:tableStyleId>{073A0DAA-6AF3-43AB-8588-CEC1D06C72B9}</a:tableStyleId>
              </a:tblPr>
              <a:tblGrid>
                <a:gridCol w="1082544">
                  <a:extLst>
                    <a:ext uri="{9D8B030D-6E8A-4147-A177-3AD203B41FA5}">
                      <a16:colId xmlns:a16="http://schemas.microsoft.com/office/drawing/2014/main" val="2758633791"/>
                    </a:ext>
                  </a:extLst>
                </a:gridCol>
                <a:gridCol w="3394032">
                  <a:extLst>
                    <a:ext uri="{9D8B030D-6E8A-4147-A177-3AD203B41FA5}">
                      <a16:colId xmlns:a16="http://schemas.microsoft.com/office/drawing/2014/main" val="3964666265"/>
                    </a:ext>
                  </a:extLst>
                </a:gridCol>
                <a:gridCol w="3394032">
                  <a:extLst>
                    <a:ext uri="{9D8B030D-6E8A-4147-A177-3AD203B41FA5}">
                      <a16:colId xmlns:a16="http://schemas.microsoft.com/office/drawing/2014/main" val="733608084"/>
                    </a:ext>
                  </a:extLst>
                </a:gridCol>
              </a:tblGrid>
              <a:tr h="571667">
                <a:tc>
                  <a:txBody>
                    <a:bodyPr/>
                    <a:lstStyle/>
                    <a:p>
                      <a:r>
                        <a:rPr lang="en-US" sz="1500" dirty="0"/>
                        <a:t>Active</a:t>
                      </a:r>
                    </a:p>
                  </a:txBody>
                  <a:tcPr marL="121920" marR="121920" marT="60960" marB="60960" anchor="ctr"/>
                </a:tc>
                <a:tc>
                  <a:txBody>
                    <a:bodyPr/>
                    <a:lstStyle/>
                    <a:p>
                      <a:r>
                        <a:rPr lang="en-US" sz="1500" dirty="0"/>
                        <a:t>Skin Sensitizer,</a:t>
                      </a:r>
                      <a:r>
                        <a:rPr lang="en-US" sz="1500" baseline="0" dirty="0"/>
                        <a:t> H317, specific concentration limit (SCL)</a:t>
                      </a:r>
                      <a:endParaRPr lang="en-US" sz="1500" dirty="0"/>
                    </a:p>
                  </a:txBody>
                  <a:tcPr marL="121920" marR="121920" marT="60960" marB="60960"/>
                </a:tc>
                <a:tc>
                  <a:txBody>
                    <a:bodyPr/>
                    <a:lstStyle/>
                    <a:p>
                      <a:r>
                        <a:rPr lang="en-US" sz="1500" dirty="0"/>
                        <a:t>EUH208</a:t>
                      </a:r>
                      <a:r>
                        <a:rPr lang="en-US" sz="1500" baseline="0" dirty="0"/>
                        <a:t> required for formulas containing more than:</a:t>
                      </a:r>
                      <a:endParaRPr lang="en-US" sz="1500" dirty="0"/>
                    </a:p>
                  </a:txBody>
                  <a:tcPr marL="121920" marR="121920" marT="60960" marB="60960"/>
                </a:tc>
                <a:extLst>
                  <a:ext uri="{0D108BD9-81ED-4DB2-BD59-A6C34878D82A}">
                    <a16:rowId xmlns:a16="http://schemas.microsoft.com/office/drawing/2014/main" val="3322056336"/>
                  </a:ext>
                </a:extLst>
              </a:tr>
              <a:tr h="345440">
                <a:tc>
                  <a:txBody>
                    <a:bodyPr/>
                    <a:lstStyle/>
                    <a:p>
                      <a:r>
                        <a:rPr lang="en-US" sz="1500" dirty="0"/>
                        <a:t>BIT</a:t>
                      </a:r>
                    </a:p>
                  </a:txBody>
                  <a:tcPr marL="121920" marR="121920" marT="60960" marB="60960"/>
                </a:tc>
                <a:tc>
                  <a:txBody>
                    <a:bodyPr/>
                    <a:lstStyle/>
                    <a:p>
                      <a:r>
                        <a:rPr lang="en-US" sz="1500" dirty="0"/>
                        <a:t>500</a:t>
                      </a:r>
                      <a:r>
                        <a:rPr lang="en-US" sz="1500" baseline="0" dirty="0"/>
                        <a:t> ppm</a:t>
                      </a:r>
                      <a:endParaRPr lang="en-US" sz="1500" dirty="0"/>
                    </a:p>
                  </a:txBody>
                  <a:tcPr marL="121920" marR="121920" marT="60960" marB="60960"/>
                </a:tc>
                <a:tc>
                  <a:txBody>
                    <a:bodyPr/>
                    <a:lstStyle/>
                    <a:p>
                      <a:r>
                        <a:rPr lang="en-US" sz="1500" dirty="0"/>
                        <a:t>50 ppm</a:t>
                      </a:r>
                    </a:p>
                  </a:txBody>
                  <a:tcPr marL="121920" marR="121920" marT="60960" marB="60960"/>
                </a:tc>
                <a:extLst>
                  <a:ext uri="{0D108BD9-81ED-4DB2-BD59-A6C34878D82A}">
                    <a16:rowId xmlns:a16="http://schemas.microsoft.com/office/drawing/2014/main" val="997940433"/>
                  </a:ext>
                </a:extLst>
              </a:tr>
              <a:tr h="345440">
                <a:tc>
                  <a:txBody>
                    <a:bodyPr/>
                    <a:lstStyle/>
                    <a:p>
                      <a:r>
                        <a:rPr lang="en-US" sz="1500" dirty="0"/>
                        <a:t>CMIT/MIT</a:t>
                      </a:r>
                    </a:p>
                  </a:txBody>
                  <a:tcPr marL="121920" marR="121920" marT="60960" marB="60960"/>
                </a:tc>
                <a:tc>
                  <a:txBody>
                    <a:bodyPr/>
                    <a:lstStyle/>
                    <a:p>
                      <a:r>
                        <a:rPr lang="en-US" sz="1500" dirty="0"/>
                        <a:t>15 ppm</a:t>
                      </a:r>
                    </a:p>
                  </a:txBody>
                  <a:tcPr marL="121920" marR="121920" marT="60960" marB="60960"/>
                </a:tc>
                <a:tc>
                  <a:txBody>
                    <a:bodyPr/>
                    <a:lstStyle/>
                    <a:p>
                      <a:r>
                        <a:rPr lang="en-US" sz="1500" dirty="0"/>
                        <a:t>1.5 ppm</a:t>
                      </a:r>
                    </a:p>
                  </a:txBody>
                  <a:tcPr marL="121920" marR="121920" marT="60960" marB="60960"/>
                </a:tc>
                <a:extLst>
                  <a:ext uri="{0D108BD9-81ED-4DB2-BD59-A6C34878D82A}">
                    <a16:rowId xmlns:a16="http://schemas.microsoft.com/office/drawing/2014/main" val="2485419628"/>
                  </a:ext>
                </a:extLst>
              </a:tr>
              <a:tr h="345440">
                <a:tc>
                  <a:txBody>
                    <a:bodyPr/>
                    <a:lstStyle/>
                    <a:p>
                      <a:r>
                        <a:rPr lang="en-US" sz="1500" dirty="0"/>
                        <a:t>MIT</a:t>
                      </a:r>
                    </a:p>
                  </a:txBody>
                  <a:tcPr marL="121920" marR="121920" marT="60960" marB="60960"/>
                </a:tc>
                <a:tc>
                  <a:txBody>
                    <a:bodyPr/>
                    <a:lstStyle/>
                    <a:p>
                      <a:r>
                        <a:rPr lang="en-US" sz="1500" dirty="0"/>
                        <a:t>15 ppm*</a:t>
                      </a:r>
                    </a:p>
                  </a:txBody>
                  <a:tcPr marL="121920" marR="121920" marT="60960" marB="60960"/>
                </a:tc>
                <a:tc>
                  <a:txBody>
                    <a:bodyPr/>
                    <a:lstStyle/>
                    <a:p>
                      <a:r>
                        <a:rPr lang="en-US" sz="1500" dirty="0"/>
                        <a:t>1.5 ppm</a:t>
                      </a:r>
                    </a:p>
                  </a:txBody>
                  <a:tcPr marL="121920" marR="121920" marT="60960" marB="60960"/>
                </a:tc>
                <a:extLst>
                  <a:ext uri="{0D108BD9-81ED-4DB2-BD59-A6C34878D82A}">
                    <a16:rowId xmlns:a16="http://schemas.microsoft.com/office/drawing/2014/main" val="2296916429"/>
                  </a:ext>
                </a:extLst>
              </a:tr>
            </a:tbl>
          </a:graphicData>
        </a:graphic>
      </p:graphicFrame>
      <p:sp>
        <p:nvSpPr>
          <p:cNvPr id="28" name="Rectangle 27"/>
          <p:cNvSpPr/>
          <p:nvPr/>
        </p:nvSpPr>
        <p:spPr>
          <a:xfrm>
            <a:off x="1988510" y="5808987"/>
            <a:ext cx="3307449" cy="563821"/>
          </a:xfrm>
          <a:prstGeom prst="rect">
            <a:avLst/>
          </a:prstGeom>
          <a:solidFill>
            <a:schemeClr val="bg1"/>
          </a:solidFill>
          <a:ln w="38100">
            <a:solidFill>
              <a:srgbClr val="DA2A1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9434" y="5837071"/>
            <a:ext cx="517672" cy="507652"/>
          </a:xfrm>
          <a:prstGeom prst="rect">
            <a:avLst/>
          </a:prstGeom>
        </p:spPr>
      </p:pic>
      <p:sp>
        <p:nvSpPr>
          <p:cNvPr id="30" name="TextBox 29"/>
          <p:cNvSpPr txBox="1"/>
          <p:nvPr/>
        </p:nvSpPr>
        <p:spPr>
          <a:xfrm>
            <a:off x="2759910" y="5860065"/>
            <a:ext cx="2536049" cy="492443"/>
          </a:xfrm>
          <a:prstGeom prst="rect">
            <a:avLst/>
          </a:prstGeom>
          <a:noFill/>
        </p:spPr>
        <p:txBody>
          <a:bodyPr wrap="square" rtlCol="0">
            <a:spAutoFit/>
          </a:bodyPr>
          <a:lstStyle/>
          <a:p>
            <a:pPr algn="ctr" defTabSz="812698"/>
            <a:r>
              <a:rPr lang="en-US" sz="1300" b="1" dirty="0">
                <a:solidFill>
                  <a:srgbClr val="000000"/>
                </a:solidFill>
              </a:rPr>
              <a:t>Warning: May cause an allergic skin reaction</a:t>
            </a:r>
          </a:p>
        </p:txBody>
      </p:sp>
      <p:sp>
        <p:nvSpPr>
          <p:cNvPr id="31" name="Rectangle 30"/>
          <p:cNvSpPr/>
          <p:nvPr/>
        </p:nvSpPr>
        <p:spPr>
          <a:xfrm>
            <a:off x="1988509" y="3896361"/>
            <a:ext cx="3312957" cy="1617755"/>
          </a:xfrm>
          <a:prstGeom prst="rect">
            <a:avLst/>
          </a:prstGeom>
          <a:noFill/>
          <a:ln w="38100">
            <a:solidFill>
              <a:srgbClr val="DA2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p:cNvSpPr/>
          <p:nvPr/>
        </p:nvSpPr>
        <p:spPr>
          <a:xfrm>
            <a:off x="5350629" y="3896360"/>
            <a:ext cx="3413181" cy="1618488"/>
          </a:xfrm>
          <a:prstGeom prst="rect">
            <a:avLst/>
          </a:prstGeom>
          <a:noFill/>
          <a:ln w="38100">
            <a:solidFill>
              <a:srgbClr val="DA2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p:cNvSpPr/>
          <p:nvPr/>
        </p:nvSpPr>
        <p:spPr>
          <a:xfrm>
            <a:off x="5350630" y="5808987"/>
            <a:ext cx="3413182" cy="563821"/>
          </a:xfrm>
          <a:prstGeom prst="rect">
            <a:avLst/>
          </a:prstGeom>
          <a:solidFill>
            <a:schemeClr val="bg1"/>
          </a:solidFill>
          <a:ln w="38100">
            <a:solidFill>
              <a:srgbClr val="DA2A1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extBox 33"/>
          <p:cNvSpPr txBox="1"/>
          <p:nvPr/>
        </p:nvSpPr>
        <p:spPr>
          <a:xfrm>
            <a:off x="5350630" y="5860065"/>
            <a:ext cx="3413180" cy="492443"/>
          </a:xfrm>
          <a:prstGeom prst="rect">
            <a:avLst/>
          </a:prstGeom>
          <a:noFill/>
        </p:spPr>
        <p:txBody>
          <a:bodyPr wrap="square" rtlCol="0">
            <a:spAutoFit/>
          </a:bodyPr>
          <a:lstStyle/>
          <a:p>
            <a:pPr algn="ctr" defTabSz="812698">
              <a:spcAft>
                <a:spcPts val="800"/>
              </a:spcAft>
            </a:pPr>
            <a:r>
              <a:rPr lang="en-US" sz="1300" b="1" dirty="0">
                <a:solidFill>
                  <a:srgbClr val="000000"/>
                </a:solidFill>
              </a:rPr>
              <a:t>Contains (name of sensitizing substance). </a:t>
            </a:r>
            <a:br>
              <a:rPr lang="en-US" sz="1300" b="1" dirty="0">
                <a:solidFill>
                  <a:srgbClr val="000000"/>
                </a:solidFill>
              </a:rPr>
            </a:br>
            <a:r>
              <a:rPr lang="en-US" sz="1300" b="1" dirty="0">
                <a:solidFill>
                  <a:srgbClr val="000000"/>
                </a:solidFill>
              </a:rPr>
              <a:t>May produce allergic reaction</a:t>
            </a:r>
          </a:p>
        </p:txBody>
      </p:sp>
      <p:cxnSp>
        <p:nvCxnSpPr>
          <p:cNvPr id="26" name="Straight Arrow Connector 25"/>
          <p:cNvCxnSpPr/>
          <p:nvPr/>
        </p:nvCxnSpPr>
        <p:spPr>
          <a:xfrm>
            <a:off x="3760990" y="5520867"/>
            <a:ext cx="1" cy="365760"/>
          </a:xfrm>
          <a:prstGeom prst="straightConnector1">
            <a:avLst/>
          </a:prstGeom>
          <a:ln w="66675">
            <a:solidFill>
              <a:srgbClr val="DA2A1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29885" y="5520867"/>
            <a:ext cx="0" cy="365760"/>
          </a:xfrm>
          <a:prstGeom prst="straightConnector1">
            <a:avLst/>
          </a:prstGeom>
          <a:ln w="66675">
            <a:solidFill>
              <a:srgbClr val="DA2A1C"/>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A2511478-619A-48EE-AD9D-F3F3F4783ABB}" type="slidenum">
              <a:rPr lang="en-US" smtClean="0"/>
              <a:t>10</a:t>
            </a:fld>
            <a:endParaRPr lang="en-US" dirty="0"/>
          </a:p>
        </p:txBody>
      </p:sp>
    </p:spTree>
    <p:extLst>
      <p:ext uri="{BB962C8B-B14F-4D97-AF65-F5344CB8AC3E}">
        <p14:creationId xmlns:p14="http://schemas.microsoft.com/office/powerpoint/2010/main" val="2696864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ct 42" hidden="1"/>
          <p:cNvGraphicFramePr>
            <a:graphicFrameLocks noChangeAspect="1"/>
          </p:cNvGraphicFramePr>
          <p:nvPr>
            <p:custDataLst>
              <p:tags r:id="rId2"/>
            </p:custDataLst>
            <p:extLst>
              <p:ext uri="{D42A27DB-BD31-4B8C-83A1-F6EECF244321}">
                <p14:modId xmlns:p14="http://schemas.microsoft.com/office/powerpoint/2010/main" val="3370452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4656" name="think-cell Slide" r:id="rId5" imgW="306" imgH="306" progId="TCLayout.ActiveDocument.1">
                  <p:embed/>
                </p:oleObj>
              </mc:Choice>
              <mc:Fallback>
                <p:oleObj name="think-cell Slide" r:id="rId5" imgW="306" imgH="30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The marketing power of “IT free” labels</a:t>
            </a:r>
          </a:p>
        </p:txBody>
      </p:sp>
      <p:sp>
        <p:nvSpPr>
          <p:cNvPr id="3" name="Slide Number Placeholder 2"/>
          <p:cNvSpPr>
            <a:spLocks noGrp="1"/>
          </p:cNvSpPr>
          <p:nvPr>
            <p:ph type="sldNum" sz="quarter" idx="12"/>
          </p:nvPr>
        </p:nvSpPr>
        <p:spPr/>
        <p:txBody>
          <a:bodyPr/>
          <a:lstStyle/>
          <a:p>
            <a:fld id="{A2511478-619A-48EE-AD9D-F3F3F4783ABB}" type="slidenum">
              <a:rPr lang="en-US" smtClean="0"/>
              <a:t>11</a:t>
            </a:fld>
            <a:endParaRPr lang="en-US"/>
          </a:p>
        </p:txBody>
      </p:sp>
      <p:pic>
        <p:nvPicPr>
          <p:cNvPr id="5" name="Picture 5" descr="https://media.mintel.com/i01/mediaserver/perform_image/BEgeUwIpgbggdEpNX9_ZN06B9QUIKIDiCyS2rw2A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305" y="1774881"/>
            <a:ext cx="1013363" cy="21774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Multi-Purpose Wip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2490" y="2377738"/>
            <a:ext cx="2150269" cy="10644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Sport and Modern Fabrics Liquid Deterg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5134" y="1802017"/>
            <a:ext cx="771525" cy="21502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Anti-Limescale Washing Machine Care Liqui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1713" y="3994269"/>
            <a:ext cx="828675" cy="21502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descr="Super Bright Rinse Ai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29922" y="1834815"/>
            <a:ext cx="935831" cy="21502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Dishwasher Natural Sal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65525" y="4034535"/>
            <a:ext cx="985838" cy="21502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7" descr="Anti-Limestone Bathroom Cleaner with Organic Vineg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95047" y="1869146"/>
            <a:ext cx="942975" cy="21502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9" descr="Lily of the Valley and Jasmine Scented Ecological Concentrated Soften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60422" y="4034535"/>
            <a:ext cx="1114425" cy="21502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1" descr="Glass and Mirror Cleaner with Organic Lemon Essential Oi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70900" y="4034535"/>
            <a:ext cx="592931" cy="21502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3" descr="Concentrated Fabric Ecological Condition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22834" y="4034535"/>
            <a:ext cx="1028700" cy="21502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5" descr="Hand Dishwashing Liquid with Orange Essential Oil"/>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2010" y="4034535"/>
            <a:ext cx="878681" cy="21502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7" descr="Yuzu and Rosemary Scented Dishwashing Liqui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46659" y="1776536"/>
            <a:ext cx="892969" cy="21502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descr="https://www.pierpaoli.com/wp-content/uploads/2018/11/additivo-bucato-verdeofficina.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36293" t="13805" r="35989" b="13120"/>
          <a:stretch/>
        </p:blipFill>
        <p:spPr bwMode="auto">
          <a:xfrm>
            <a:off x="4117611" y="3977767"/>
            <a:ext cx="848678" cy="22374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1" descr="Rosemary Scented Multi-Purpose Clean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80530" y="1774881"/>
            <a:ext cx="864394" cy="21502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5" descr="Hand Dishwashing Liquid"/>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71630" y="4034535"/>
            <a:ext cx="1000125" cy="21502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7" descr="Peach Velvet Scented Fabric Condition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94910" y="1869145"/>
            <a:ext cx="1014413" cy="215026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2865526" y="2386052"/>
            <a:ext cx="1676425" cy="1178190"/>
            <a:chOff x="1845982" y="1741775"/>
            <a:chExt cx="2235233" cy="1570920"/>
          </a:xfrm>
          <a:effectLst>
            <a:outerShdw blurRad="50800" dist="38100" dir="8100000" algn="tr" rotWithShape="0">
              <a:prstClr val="black">
                <a:alpha val="40000"/>
              </a:prstClr>
            </a:outerShdw>
          </a:effectLst>
        </p:grpSpPr>
        <p:pic>
          <p:nvPicPr>
            <p:cNvPr id="22" name="Picture 21"/>
            <p:cNvPicPr>
              <a:picLocks noChangeAspect="1"/>
            </p:cNvPicPr>
            <p:nvPr/>
          </p:nvPicPr>
          <p:blipFill>
            <a:blip r:embed="rId23"/>
            <a:stretch>
              <a:fillRect/>
            </a:stretch>
          </p:blipFill>
          <p:spPr>
            <a:xfrm>
              <a:off x="2519115" y="1741775"/>
              <a:ext cx="1562100" cy="1085850"/>
            </a:xfrm>
            <a:prstGeom prst="rect">
              <a:avLst/>
            </a:prstGeom>
            <a:ln w="38100">
              <a:solidFill>
                <a:srgbClr val="FF0000"/>
              </a:solidFill>
            </a:ln>
          </p:spPr>
        </p:pic>
        <p:cxnSp>
          <p:nvCxnSpPr>
            <p:cNvPr id="23" name="Straight Arrow Connector 22"/>
            <p:cNvCxnSpPr/>
            <p:nvPr/>
          </p:nvCxnSpPr>
          <p:spPr>
            <a:xfrm flipV="1">
              <a:off x="1845982" y="2827625"/>
              <a:ext cx="657225" cy="4850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990590" y="1684638"/>
            <a:ext cx="2244830" cy="1211258"/>
            <a:chOff x="4679402" y="806556"/>
            <a:chExt cx="2993106" cy="1615010"/>
          </a:xfrm>
          <a:effectLst>
            <a:outerShdw blurRad="50800" dist="38100" dir="2700000" algn="tl" rotWithShape="0">
              <a:prstClr val="black">
                <a:alpha val="40000"/>
              </a:prstClr>
            </a:outerShdw>
          </a:effectLst>
        </p:grpSpPr>
        <p:pic>
          <p:nvPicPr>
            <p:cNvPr id="25" name="Picture 24"/>
            <p:cNvPicPr>
              <a:picLocks noChangeAspect="1"/>
            </p:cNvPicPr>
            <p:nvPr/>
          </p:nvPicPr>
          <p:blipFill>
            <a:blip r:embed="rId24"/>
            <a:stretch>
              <a:fillRect/>
            </a:stretch>
          </p:blipFill>
          <p:spPr>
            <a:xfrm>
              <a:off x="4679402" y="806556"/>
              <a:ext cx="2993106" cy="856184"/>
            </a:xfrm>
            <a:prstGeom prst="rect">
              <a:avLst/>
            </a:prstGeom>
            <a:ln w="38100">
              <a:solidFill>
                <a:srgbClr val="FF0000"/>
              </a:solidFill>
            </a:ln>
          </p:spPr>
        </p:pic>
        <p:cxnSp>
          <p:nvCxnSpPr>
            <p:cNvPr id="26" name="Straight Arrow Connector 25"/>
            <p:cNvCxnSpPr>
              <a:endCxn id="25" idx="2"/>
            </p:cNvCxnSpPr>
            <p:nvPr/>
          </p:nvCxnSpPr>
          <p:spPr>
            <a:xfrm flipH="1" flipV="1">
              <a:off x="6175955" y="1662740"/>
              <a:ext cx="393287" cy="7588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6203712" y="3714148"/>
            <a:ext cx="2063417" cy="1225502"/>
            <a:chOff x="6296897" y="3512570"/>
            <a:chExt cx="2751222" cy="1634002"/>
          </a:xfrm>
          <a:effectLst>
            <a:outerShdw blurRad="50800" dist="38100" dir="18900000" algn="bl" rotWithShape="0">
              <a:prstClr val="black">
                <a:alpha val="40000"/>
              </a:prstClr>
            </a:outerShdw>
          </a:effectLst>
        </p:grpSpPr>
        <p:pic>
          <p:nvPicPr>
            <p:cNvPr id="28" name="Picture 27"/>
            <p:cNvPicPr>
              <a:picLocks noChangeAspect="1"/>
            </p:cNvPicPr>
            <p:nvPr/>
          </p:nvPicPr>
          <p:blipFill rotWithShape="1">
            <a:blip r:embed="rId25"/>
            <a:srcRect l="14803" t="22788" r="6722" b="27666"/>
            <a:stretch/>
          </p:blipFill>
          <p:spPr>
            <a:xfrm>
              <a:off x="6296897" y="4272277"/>
              <a:ext cx="2751222" cy="874295"/>
            </a:xfrm>
            <a:prstGeom prst="rect">
              <a:avLst/>
            </a:prstGeom>
            <a:ln w="38100">
              <a:solidFill>
                <a:srgbClr val="FF0000"/>
              </a:solidFill>
            </a:ln>
          </p:spPr>
        </p:pic>
        <p:cxnSp>
          <p:nvCxnSpPr>
            <p:cNvPr id="29" name="Straight Arrow Connector 28"/>
            <p:cNvCxnSpPr/>
            <p:nvPr/>
          </p:nvCxnSpPr>
          <p:spPr>
            <a:xfrm flipH="1">
              <a:off x="8070787" y="3512570"/>
              <a:ext cx="349131" cy="7597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7235420" y="2632063"/>
            <a:ext cx="2550792" cy="1143113"/>
            <a:chOff x="7672508" y="2069789"/>
            <a:chExt cx="3401056" cy="1524151"/>
          </a:xfrm>
          <a:effectLst>
            <a:outerShdw blurRad="50800" dist="38100" dir="2700000" algn="tl" rotWithShape="0">
              <a:prstClr val="black">
                <a:alpha val="40000"/>
              </a:prstClr>
            </a:outerShdw>
          </a:effectLst>
        </p:grpSpPr>
        <p:pic>
          <p:nvPicPr>
            <p:cNvPr id="31" name="Picture 30"/>
            <p:cNvPicPr>
              <a:picLocks noChangeAspect="1"/>
            </p:cNvPicPr>
            <p:nvPr/>
          </p:nvPicPr>
          <p:blipFill>
            <a:blip r:embed="rId26"/>
            <a:stretch>
              <a:fillRect/>
            </a:stretch>
          </p:blipFill>
          <p:spPr>
            <a:xfrm>
              <a:off x="7672508" y="2069789"/>
              <a:ext cx="3401056" cy="419514"/>
            </a:xfrm>
            <a:prstGeom prst="rect">
              <a:avLst/>
            </a:prstGeom>
            <a:ln w="38100">
              <a:solidFill>
                <a:srgbClr val="FF0000"/>
              </a:solidFill>
            </a:ln>
          </p:spPr>
        </p:pic>
        <p:cxnSp>
          <p:nvCxnSpPr>
            <p:cNvPr id="32" name="Straight Arrow Connector 31"/>
            <p:cNvCxnSpPr>
              <a:endCxn id="31" idx="2"/>
            </p:cNvCxnSpPr>
            <p:nvPr/>
          </p:nvCxnSpPr>
          <p:spPr>
            <a:xfrm flipH="1" flipV="1">
              <a:off x="9373036" y="2489303"/>
              <a:ext cx="390245" cy="11046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9410537" y="3552764"/>
            <a:ext cx="1128713" cy="1433220"/>
            <a:chOff x="10572664" y="3297391"/>
            <a:chExt cx="1504950" cy="1910960"/>
          </a:xfrm>
          <a:effectLst>
            <a:outerShdw blurRad="50800" dist="38100" dir="13500000" algn="br" rotWithShape="0">
              <a:prstClr val="black">
                <a:alpha val="40000"/>
              </a:prstClr>
            </a:outerShdw>
          </a:effectLst>
        </p:grpSpPr>
        <p:pic>
          <p:nvPicPr>
            <p:cNvPr id="34" name="Picture 33"/>
            <p:cNvPicPr>
              <a:picLocks noChangeAspect="1"/>
            </p:cNvPicPr>
            <p:nvPr/>
          </p:nvPicPr>
          <p:blipFill>
            <a:blip r:embed="rId27"/>
            <a:stretch>
              <a:fillRect/>
            </a:stretch>
          </p:blipFill>
          <p:spPr>
            <a:xfrm>
              <a:off x="10572664" y="3979626"/>
              <a:ext cx="1504950" cy="1228725"/>
            </a:xfrm>
            <a:prstGeom prst="rect">
              <a:avLst/>
            </a:prstGeom>
            <a:ln w="38100">
              <a:solidFill>
                <a:srgbClr val="FF0000"/>
              </a:solidFill>
            </a:ln>
          </p:spPr>
        </p:pic>
        <p:cxnSp>
          <p:nvCxnSpPr>
            <p:cNvPr id="35" name="Straight Arrow Connector 34"/>
            <p:cNvCxnSpPr>
              <a:endCxn id="34" idx="0"/>
            </p:cNvCxnSpPr>
            <p:nvPr/>
          </p:nvCxnSpPr>
          <p:spPr>
            <a:xfrm>
              <a:off x="11267857" y="3297391"/>
              <a:ext cx="57282" cy="6822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4086971" y="3870572"/>
            <a:ext cx="1386445" cy="946561"/>
            <a:chOff x="4185688" y="2966976"/>
            <a:chExt cx="1848593" cy="1262081"/>
          </a:xfrm>
          <a:effectLst>
            <a:outerShdw blurRad="50800" dist="38100" algn="l" rotWithShape="0">
              <a:prstClr val="black">
                <a:alpha val="40000"/>
              </a:prstClr>
            </a:outerShdw>
          </a:effectLst>
        </p:grpSpPr>
        <p:pic>
          <p:nvPicPr>
            <p:cNvPr id="37" name="Picture 36"/>
            <p:cNvPicPr>
              <a:picLocks noChangeAspect="1"/>
            </p:cNvPicPr>
            <p:nvPr/>
          </p:nvPicPr>
          <p:blipFill>
            <a:blip r:embed="rId28"/>
            <a:stretch>
              <a:fillRect/>
            </a:stretch>
          </p:blipFill>
          <p:spPr>
            <a:xfrm>
              <a:off x="4185688" y="2966976"/>
              <a:ext cx="1470324" cy="1262081"/>
            </a:xfrm>
            <a:prstGeom prst="rect">
              <a:avLst/>
            </a:prstGeom>
            <a:ln w="38100">
              <a:solidFill>
                <a:srgbClr val="FF0000"/>
              </a:solidFill>
            </a:ln>
          </p:spPr>
        </p:pic>
        <p:cxnSp>
          <p:nvCxnSpPr>
            <p:cNvPr id="38" name="Straight Arrow Connector 37"/>
            <p:cNvCxnSpPr>
              <a:endCxn id="37" idx="3"/>
            </p:cNvCxnSpPr>
            <p:nvPr/>
          </p:nvCxnSpPr>
          <p:spPr>
            <a:xfrm flipH="1" flipV="1">
              <a:off x="5656012" y="3598017"/>
              <a:ext cx="378269" cy="3572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2069625" y="4985984"/>
            <a:ext cx="2309972" cy="976698"/>
            <a:chOff x="784781" y="5208351"/>
            <a:chExt cx="3079962" cy="1302264"/>
          </a:xfrm>
          <a:effectLst>
            <a:outerShdw blurRad="50800" dist="38100" dir="10800000" algn="r" rotWithShape="0">
              <a:prstClr val="black">
                <a:alpha val="40000"/>
              </a:prstClr>
            </a:outerShdw>
          </a:effectLst>
        </p:grpSpPr>
        <p:pic>
          <p:nvPicPr>
            <p:cNvPr id="40" name="Picture 39"/>
            <p:cNvPicPr>
              <a:picLocks noChangeAspect="1"/>
            </p:cNvPicPr>
            <p:nvPr/>
          </p:nvPicPr>
          <p:blipFill>
            <a:blip r:embed="rId29"/>
            <a:stretch>
              <a:fillRect/>
            </a:stretch>
          </p:blipFill>
          <p:spPr>
            <a:xfrm>
              <a:off x="1347762" y="5208351"/>
              <a:ext cx="2516981" cy="1302264"/>
            </a:xfrm>
            <a:prstGeom prst="rect">
              <a:avLst/>
            </a:prstGeom>
            <a:ln w="38100">
              <a:solidFill>
                <a:srgbClr val="FF0000"/>
              </a:solidFill>
            </a:ln>
          </p:spPr>
        </p:pic>
        <p:cxnSp>
          <p:nvCxnSpPr>
            <p:cNvPr id="41" name="Straight Arrow Connector 40"/>
            <p:cNvCxnSpPr>
              <a:endCxn id="40" idx="1"/>
            </p:cNvCxnSpPr>
            <p:nvPr/>
          </p:nvCxnSpPr>
          <p:spPr>
            <a:xfrm flipV="1">
              <a:off x="784781" y="5859483"/>
              <a:ext cx="562981" cy="3488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446230" y="6206340"/>
            <a:ext cx="11650294" cy="230832"/>
          </a:xfrm>
          <a:prstGeom prst="rect">
            <a:avLst/>
          </a:prstGeom>
          <a:noFill/>
        </p:spPr>
        <p:txBody>
          <a:bodyPr wrap="square" rtlCol="0">
            <a:spAutoFit/>
          </a:bodyPr>
          <a:lstStyle/>
          <a:p>
            <a:r>
              <a:rPr lang="en-US" sz="900" dirty="0">
                <a:solidFill>
                  <a:schemeClr val="tx1">
                    <a:lumMod val="75000"/>
                    <a:lumOff val="25000"/>
                  </a:schemeClr>
                </a:solidFill>
              </a:rPr>
              <a:t>Source: Mintel</a:t>
            </a:r>
          </a:p>
        </p:txBody>
      </p:sp>
    </p:spTree>
    <p:extLst>
      <p:ext uri="{BB962C8B-B14F-4D97-AF65-F5344CB8AC3E}">
        <p14:creationId xmlns:p14="http://schemas.microsoft.com/office/powerpoint/2010/main" val="284245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835234790"/>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89864" name="think-cell Slide" r:id="rId6" imgW="359" imgH="360" progId="TCLayout.ActiveDocument.1">
                  <p:embed/>
                </p:oleObj>
              </mc:Choice>
              <mc:Fallback>
                <p:oleObj name="think-cell Slide" r:id="rId6" imgW="359" imgH="360" progId="TCLayout.ActiveDocument.1">
                  <p:embed/>
                  <p:pic>
                    <p:nvPicPr>
                      <p:cNvPr id="0" name=""/>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a:xfrm>
            <a:off x="566057" y="131301"/>
            <a:ext cx="9303657" cy="959693"/>
          </a:xfrm>
        </p:spPr>
        <p:txBody>
          <a:bodyPr/>
          <a:lstStyle/>
          <a:p>
            <a:r>
              <a:rPr lang="en-US" dirty="0"/>
              <a:t>The era of consumer empowerment: green labels</a:t>
            </a:r>
          </a:p>
        </p:txBody>
      </p:sp>
      <p:sp>
        <p:nvSpPr>
          <p:cNvPr id="13" name="TextBox 12"/>
          <p:cNvSpPr txBox="1"/>
          <p:nvPr/>
        </p:nvSpPr>
        <p:spPr>
          <a:xfrm>
            <a:off x="6307572" y="1862656"/>
            <a:ext cx="5444424" cy="2145780"/>
          </a:xfrm>
          <a:prstGeom prst="rect">
            <a:avLst/>
          </a:prstGeom>
          <a:noFill/>
        </p:spPr>
        <p:txBody>
          <a:bodyPr wrap="square" rtlCol="0">
            <a:spAutoFit/>
          </a:bodyPr>
          <a:lstStyle/>
          <a:p>
            <a:pPr marL="228594" indent="-228594">
              <a:spcAft>
                <a:spcPts val="1600"/>
              </a:spcAft>
              <a:buFont typeface="Arial" panose="020B0604020202020204" pitchFamily="34" charset="0"/>
              <a:buChar char="•"/>
            </a:pPr>
            <a:r>
              <a:rPr lang="en-US" sz="1600" dirty="0"/>
              <a:t>Ecolabel in Europe growing from less than 300 licenses in the year 2005 to more than </a:t>
            </a:r>
            <a:r>
              <a:rPr lang="en-US" sz="1870" b="1" dirty="0">
                <a:solidFill>
                  <a:schemeClr val="bg2"/>
                </a:solidFill>
              </a:rPr>
              <a:t>2100</a:t>
            </a:r>
            <a:r>
              <a:rPr lang="en-US" sz="1600" dirty="0"/>
              <a:t> licenses granted in 2018, resulting in </a:t>
            </a:r>
            <a:r>
              <a:rPr lang="en-US" sz="1867" dirty="0">
                <a:solidFill>
                  <a:schemeClr val="bg2"/>
                </a:solidFill>
              </a:rPr>
              <a:t>&gt;</a:t>
            </a:r>
            <a:r>
              <a:rPr lang="en-US" sz="1867" b="1" dirty="0">
                <a:solidFill>
                  <a:schemeClr val="bg2"/>
                </a:solidFill>
              </a:rPr>
              <a:t>72 000</a:t>
            </a:r>
            <a:r>
              <a:rPr lang="en-US" sz="1867" dirty="0">
                <a:solidFill>
                  <a:schemeClr val="bg2"/>
                </a:solidFill>
              </a:rPr>
              <a:t> </a:t>
            </a:r>
            <a:r>
              <a:rPr lang="en-US" sz="1600" dirty="0"/>
              <a:t>products in the market</a:t>
            </a:r>
          </a:p>
          <a:p>
            <a:pPr marL="228594" indent="-228594">
              <a:spcAft>
                <a:spcPts val="1600"/>
              </a:spcAft>
              <a:buFont typeface="Arial" panose="020B0604020202020204" pitchFamily="34" charset="0"/>
              <a:buChar char="•"/>
            </a:pPr>
            <a:r>
              <a:rPr lang="en-US" sz="1600" dirty="0"/>
              <a:t>Laundry care and cleaning products represent </a:t>
            </a:r>
            <a:r>
              <a:rPr lang="en-US" sz="1870" b="1" dirty="0">
                <a:solidFill>
                  <a:schemeClr val="bg2"/>
                </a:solidFill>
              </a:rPr>
              <a:t>25% of licenses</a:t>
            </a:r>
            <a:r>
              <a:rPr lang="en-US" sz="1600" b="1" dirty="0">
                <a:solidFill>
                  <a:schemeClr val="bg2"/>
                </a:solidFill>
              </a:rPr>
              <a:t> </a:t>
            </a:r>
            <a:r>
              <a:rPr lang="en-US" sz="1600" dirty="0"/>
              <a:t>granted by Ecolabel</a:t>
            </a:r>
          </a:p>
          <a:p>
            <a:pPr marL="228594" indent="-228594">
              <a:spcAft>
                <a:spcPts val="1600"/>
              </a:spcAft>
              <a:buFont typeface="Arial" panose="020B0604020202020204" pitchFamily="34" charset="0"/>
              <a:buChar char="•"/>
            </a:pPr>
            <a:r>
              <a:rPr lang="en-US" sz="1600" dirty="0"/>
              <a:t>Eco brands are expected to grow &gt;10 % AAGR globally</a:t>
            </a:r>
          </a:p>
        </p:txBody>
      </p:sp>
      <p:sp>
        <p:nvSpPr>
          <p:cNvPr id="3" name="TextBox 2"/>
          <p:cNvSpPr txBox="1"/>
          <p:nvPr/>
        </p:nvSpPr>
        <p:spPr>
          <a:xfrm>
            <a:off x="6395967" y="5289494"/>
            <a:ext cx="5311353" cy="1026128"/>
          </a:xfrm>
          <a:prstGeom prst="roundRect">
            <a:avLst>
              <a:gd name="adj" fmla="val 6151"/>
            </a:avLst>
          </a:prstGeom>
          <a:solidFill>
            <a:srgbClr val="EAEAEA"/>
          </a:solidFill>
        </p:spPr>
        <p:txBody>
          <a:bodyPr wrap="square" lIns="91440" tIns="91440" rIns="91440" bIns="91440" rtlCol="0">
            <a:spAutoFit/>
          </a:bodyPr>
          <a:lstStyle/>
          <a:p>
            <a:pPr algn="ctr">
              <a:lnSpc>
                <a:spcPct val="110000"/>
              </a:lnSpc>
            </a:pPr>
            <a:r>
              <a:rPr lang="en-US" sz="1600" dirty="0"/>
              <a:t>Nature identical preservatives with low (eco)toxicity &amp; excellent biodegradability, such as sodium benzoate, contribute to ecological profile of cleaning products</a:t>
            </a:r>
          </a:p>
        </p:txBody>
      </p:sp>
      <p:grpSp>
        <p:nvGrpSpPr>
          <p:cNvPr id="10" name="Group 9"/>
          <p:cNvGrpSpPr/>
          <p:nvPr/>
        </p:nvGrpSpPr>
        <p:grpSpPr>
          <a:xfrm>
            <a:off x="6401672" y="4112821"/>
            <a:ext cx="5340382" cy="1034805"/>
            <a:chOff x="6055319" y="4270045"/>
            <a:chExt cx="5340382" cy="1034805"/>
          </a:xfrm>
        </p:grpSpPr>
        <p:sp>
          <p:nvSpPr>
            <p:cNvPr id="24" name="Rounded Rectangle 23"/>
            <p:cNvSpPr/>
            <p:nvPr/>
          </p:nvSpPr>
          <p:spPr>
            <a:xfrm>
              <a:off x="6055319" y="4270045"/>
              <a:ext cx="5340382" cy="1034805"/>
            </a:xfrm>
            <a:prstGeom prst="roundRect">
              <a:avLst>
                <a:gd name="adj" fmla="val 844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pic>
          <p:nvPicPr>
            <p:cNvPr id="46084" name="Picture 4" descr="https://api.ecocert.com/img/detergent_en.pn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2014" b="12726"/>
            <a:stretch/>
          </p:blipFill>
          <p:spPr bwMode="auto">
            <a:xfrm>
              <a:off x="6156917" y="4428246"/>
              <a:ext cx="986122" cy="7428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145484" y="4371948"/>
              <a:ext cx="4250216" cy="830997"/>
            </a:xfrm>
            <a:prstGeom prst="rect">
              <a:avLst/>
            </a:prstGeom>
            <a:noFill/>
          </p:spPr>
          <p:txBody>
            <a:bodyPr wrap="square" rtlCol="0">
              <a:spAutoFit/>
            </a:bodyPr>
            <a:lstStyle/>
            <a:p>
              <a:r>
                <a:rPr lang="en-US" sz="1600" dirty="0"/>
                <a:t>From 31/12/2019, BIT, CMIT &amp; MIT are prohibited in the allowed list of preservatives for detergents by </a:t>
              </a:r>
              <a:r>
                <a:rPr lang="en-US" sz="1600" dirty="0" err="1"/>
                <a:t>EcoCert</a:t>
              </a:r>
              <a:r>
                <a:rPr lang="en-US" sz="1600" dirty="0"/>
                <a:t>!</a:t>
              </a:r>
            </a:p>
          </p:txBody>
        </p:sp>
      </p:grpSp>
      <p:grpSp>
        <p:nvGrpSpPr>
          <p:cNvPr id="9" name="Group 8"/>
          <p:cNvGrpSpPr/>
          <p:nvPr/>
        </p:nvGrpSpPr>
        <p:grpSpPr>
          <a:xfrm>
            <a:off x="470377" y="1868341"/>
            <a:ext cx="6368703" cy="4093153"/>
            <a:chOff x="797657" y="1827869"/>
            <a:chExt cx="5574114" cy="3252889"/>
          </a:xfrm>
        </p:grpSpPr>
        <p:grpSp>
          <p:nvGrpSpPr>
            <p:cNvPr id="22" name="Group 21"/>
            <p:cNvGrpSpPr/>
            <p:nvPr/>
          </p:nvGrpSpPr>
          <p:grpSpPr>
            <a:xfrm>
              <a:off x="797657" y="1827869"/>
              <a:ext cx="5574114" cy="3252889"/>
              <a:chOff x="-2345267" y="442710"/>
              <a:chExt cx="4572000" cy="3048000"/>
            </a:xfrm>
          </p:grpSpPr>
          <p:graphicFrame>
            <p:nvGraphicFramePr>
              <p:cNvPr id="15" name="Chart 14"/>
              <p:cNvGraphicFramePr/>
              <p:nvPr>
                <p:extLst>
                  <p:ext uri="{D42A27DB-BD31-4B8C-83A1-F6EECF244321}">
                    <p14:modId xmlns:p14="http://schemas.microsoft.com/office/powerpoint/2010/main" val="3860510886"/>
                  </p:ext>
                </p:extLst>
              </p:nvPr>
            </p:nvGraphicFramePr>
            <p:xfrm>
              <a:off x="-2345267" y="442710"/>
              <a:ext cx="4572000" cy="3048000"/>
            </p:xfrm>
            <a:graphic>
              <a:graphicData uri="http://schemas.openxmlformats.org/drawingml/2006/chart">
                <c:chart xmlns:c="http://schemas.openxmlformats.org/drawingml/2006/chart" xmlns:r="http://schemas.openxmlformats.org/officeDocument/2006/relationships" r:id="rId9"/>
              </a:graphicData>
            </a:graphic>
          </p:graphicFrame>
          <p:sp>
            <p:nvSpPr>
              <p:cNvPr id="16" name="TextBox 15"/>
              <p:cNvSpPr txBox="1"/>
              <p:nvPr/>
            </p:nvSpPr>
            <p:spPr>
              <a:xfrm rot="16200000">
                <a:off x="1019162" y="1780558"/>
                <a:ext cx="686612" cy="372302"/>
              </a:xfrm>
              <a:prstGeom prst="rect">
                <a:avLst/>
              </a:prstGeom>
              <a:noFill/>
            </p:spPr>
            <p:txBody>
              <a:bodyPr wrap="none" rtlCol="0">
                <a:spAutoFit/>
              </a:bodyPr>
              <a:lstStyle/>
              <a:p>
                <a:r>
                  <a:rPr lang="en-US" sz="1867" dirty="0">
                    <a:solidFill>
                      <a:schemeClr val="bg1"/>
                    </a:solidFill>
                  </a:rPr>
                  <a:t>2018</a:t>
                </a:r>
              </a:p>
            </p:txBody>
          </p:sp>
          <p:sp>
            <p:nvSpPr>
              <p:cNvPr id="18" name="TextBox 17"/>
              <p:cNvSpPr txBox="1"/>
              <p:nvPr/>
            </p:nvSpPr>
            <p:spPr>
              <a:xfrm rot="16200000">
                <a:off x="414234" y="2596317"/>
                <a:ext cx="686612" cy="372302"/>
              </a:xfrm>
              <a:prstGeom prst="rect">
                <a:avLst/>
              </a:prstGeom>
              <a:noFill/>
            </p:spPr>
            <p:txBody>
              <a:bodyPr wrap="none" rtlCol="0">
                <a:spAutoFit/>
              </a:bodyPr>
              <a:lstStyle/>
              <a:p>
                <a:r>
                  <a:rPr lang="en-US" sz="1867" dirty="0">
                    <a:solidFill>
                      <a:schemeClr val="bg1"/>
                    </a:solidFill>
                  </a:rPr>
                  <a:t>2010</a:t>
                </a:r>
                <a:endParaRPr lang="en-US" sz="2133" dirty="0">
                  <a:solidFill>
                    <a:schemeClr val="bg1"/>
                  </a:solidFill>
                </a:endParaRPr>
              </a:p>
            </p:txBody>
          </p:sp>
          <p:sp>
            <p:nvSpPr>
              <p:cNvPr id="19" name="TextBox 18"/>
              <p:cNvSpPr txBox="1"/>
              <p:nvPr/>
            </p:nvSpPr>
            <p:spPr>
              <a:xfrm rot="16200000">
                <a:off x="-194861" y="2600490"/>
                <a:ext cx="641669" cy="311401"/>
              </a:xfrm>
              <a:prstGeom prst="rect">
                <a:avLst/>
              </a:prstGeom>
              <a:noFill/>
            </p:spPr>
            <p:txBody>
              <a:bodyPr wrap="none" rtlCol="0">
                <a:spAutoFit/>
              </a:bodyPr>
              <a:lstStyle/>
              <a:p>
                <a:r>
                  <a:rPr lang="en-US" sz="1867" dirty="0">
                    <a:solidFill>
                      <a:srgbClr val="3463A2"/>
                    </a:solidFill>
                  </a:rPr>
                  <a:t>2005</a:t>
                </a:r>
              </a:p>
            </p:txBody>
          </p:sp>
          <p:sp>
            <p:nvSpPr>
              <p:cNvPr id="20" name="TextBox 19"/>
              <p:cNvSpPr txBox="1"/>
              <p:nvPr/>
            </p:nvSpPr>
            <p:spPr>
              <a:xfrm rot="16200000">
                <a:off x="-802860" y="2823933"/>
                <a:ext cx="641669" cy="311401"/>
              </a:xfrm>
              <a:prstGeom prst="rect">
                <a:avLst/>
              </a:prstGeom>
              <a:noFill/>
            </p:spPr>
            <p:txBody>
              <a:bodyPr wrap="none" rtlCol="0">
                <a:spAutoFit/>
              </a:bodyPr>
              <a:lstStyle/>
              <a:p>
                <a:r>
                  <a:rPr lang="en-US" sz="1867" dirty="0">
                    <a:solidFill>
                      <a:srgbClr val="3463A2"/>
                    </a:solidFill>
                  </a:rPr>
                  <a:t>2000</a:t>
                </a:r>
              </a:p>
            </p:txBody>
          </p:sp>
          <p:sp>
            <p:nvSpPr>
              <p:cNvPr id="21" name="TextBox 20"/>
              <p:cNvSpPr txBox="1"/>
              <p:nvPr/>
            </p:nvSpPr>
            <p:spPr>
              <a:xfrm rot="16200000">
                <a:off x="-1426536" y="2896196"/>
                <a:ext cx="641669" cy="311401"/>
              </a:xfrm>
              <a:prstGeom prst="rect">
                <a:avLst/>
              </a:prstGeom>
              <a:noFill/>
            </p:spPr>
            <p:txBody>
              <a:bodyPr wrap="none" rtlCol="0">
                <a:spAutoFit/>
              </a:bodyPr>
              <a:lstStyle/>
              <a:p>
                <a:r>
                  <a:rPr lang="en-US" sz="1867" dirty="0">
                    <a:solidFill>
                      <a:srgbClr val="3463A2"/>
                    </a:solidFill>
                  </a:rPr>
                  <a:t>1996</a:t>
                </a:r>
              </a:p>
            </p:txBody>
          </p:sp>
        </p:grpSp>
        <p:pic>
          <p:nvPicPr>
            <p:cNvPr id="3072" name="Picture 3071"/>
            <p:cNvPicPr>
              <a:picLocks noChangeAspect="1"/>
            </p:cNvPicPr>
            <p:nvPr/>
          </p:nvPicPr>
          <p:blipFill>
            <a:blip r:embed="rId10"/>
            <a:stretch>
              <a:fillRect/>
            </a:stretch>
          </p:blipFill>
          <p:spPr>
            <a:xfrm>
              <a:off x="1483810" y="2413679"/>
              <a:ext cx="1109096" cy="1029150"/>
            </a:xfrm>
            <a:prstGeom prst="rect">
              <a:avLst/>
            </a:prstGeom>
          </p:spPr>
        </p:pic>
        <p:sp>
          <p:nvSpPr>
            <p:cNvPr id="8" name="Freeform 7"/>
            <p:cNvSpPr/>
            <p:nvPr/>
          </p:nvSpPr>
          <p:spPr>
            <a:xfrm>
              <a:off x="2789335" y="2516444"/>
              <a:ext cx="1709394" cy="1590479"/>
            </a:xfrm>
            <a:custGeom>
              <a:avLst/>
              <a:gdLst>
                <a:gd name="connsiteX0" fmla="*/ 0 w 1460500"/>
                <a:gd name="connsiteY0" fmla="*/ 1358900 h 1358900"/>
                <a:gd name="connsiteX1" fmla="*/ 901700 w 1460500"/>
                <a:gd name="connsiteY1" fmla="*/ 825500 h 1358900"/>
                <a:gd name="connsiteX2" fmla="*/ 1460500 w 1460500"/>
                <a:gd name="connsiteY2" fmla="*/ 0 h 1358900"/>
              </a:gdLst>
              <a:ahLst/>
              <a:cxnLst>
                <a:cxn ang="0">
                  <a:pos x="connsiteX0" y="connsiteY0"/>
                </a:cxn>
                <a:cxn ang="0">
                  <a:pos x="connsiteX1" y="connsiteY1"/>
                </a:cxn>
                <a:cxn ang="0">
                  <a:pos x="connsiteX2" y="connsiteY2"/>
                </a:cxn>
              </a:cxnLst>
              <a:rect l="l" t="t" r="r" b="b"/>
              <a:pathLst>
                <a:path w="1460500" h="1358900">
                  <a:moveTo>
                    <a:pt x="0" y="1358900"/>
                  </a:moveTo>
                  <a:cubicBezTo>
                    <a:pt x="329141" y="1205441"/>
                    <a:pt x="658283" y="1051983"/>
                    <a:pt x="901700" y="825500"/>
                  </a:cubicBezTo>
                  <a:cubicBezTo>
                    <a:pt x="1145117" y="599017"/>
                    <a:pt x="1302808" y="299508"/>
                    <a:pt x="1460500" y="0"/>
                  </a:cubicBezTo>
                </a:path>
              </a:pathLst>
            </a:custGeom>
            <a:noFill/>
            <a:ln w="76200" cap="rnd">
              <a:solidFill>
                <a:srgbClr val="4CB43D"/>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p:cNvCxnSpPr/>
          <p:nvPr/>
        </p:nvCxnSpPr>
        <p:spPr>
          <a:xfrm>
            <a:off x="1002090" y="5803061"/>
            <a:ext cx="5029200" cy="0"/>
          </a:xfrm>
          <a:prstGeom prst="line">
            <a:avLst/>
          </a:prstGeom>
          <a:ln>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46230" y="6177437"/>
            <a:ext cx="11650294" cy="230832"/>
          </a:xfrm>
          <a:prstGeom prst="rect">
            <a:avLst/>
          </a:prstGeom>
          <a:noFill/>
        </p:spPr>
        <p:txBody>
          <a:bodyPr wrap="square" rtlCol="0">
            <a:spAutoFit/>
          </a:bodyPr>
          <a:lstStyle/>
          <a:p>
            <a:r>
              <a:rPr lang="en-US" sz="900" dirty="0">
                <a:solidFill>
                  <a:schemeClr val="tx1">
                    <a:lumMod val="75000"/>
                    <a:lumOff val="25000"/>
                  </a:schemeClr>
                </a:solidFill>
              </a:rPr>
              <a:t>Source: Ecolabel website</a:t>
            </a:r>
            <a:endParaRPr lang="en-US" sz="900" dirty="0">
              <a:solidFill>
                <a:schemeClr val="tx1">
                  <a:lumMod val="75000"/>
                  <a:lumOff val="25000"/>
                </a:schemeClr>
              </a:solidFill>
            </a:endParaRPr>
          </a:p>
        </p:txBody>
      </p:sp>
    </p:spTree>
    <p:extLst>
      <p:ext uri="{BB962C8B-B14F-4D97-AF65-F5344CB8AC3E}">
        <p14:creationId xmlns:p14="http://schemas.microsoft.com/office/powerpoint/2010/main" val="1572056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3414129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1674" name="think-cell Slide" r:id="rId5" imgW="306" imgH="306" progId="TCLayout.ActiveDocument.1">
                  <p:embed/>
                </p:oleObj>
              </mc:Choice>
              <mc:Fallback>
                <p:oleObj name="think-cell Slide" r:id="rId5" imgW="306" imgH="30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Poll: </a:t>
            </a:r>
            <a:r>
              <a:rPr lang="en-US" dirty="0" smtClean="0"/>
              <a:t>Which </a:t>
            </a:r>
            <a:r>
              <a:rPr lang="en-US" dirty="0"/>
              <a:t>green certifications are important to your business?</a:t>
            </a:r>
          </a:p>
        </p:txBody>
      </p:sp>
      <p:sp>
        <p:nvSpPr>
          <p:cNvPr id="3" name="Slide Number Placeholder 2"/>
          <p:cNvSpPr>
            <a:spLocks noGrp="1"/>
          </p:cNvSpPr>
          <p:nvPr>
            <p:ph type="sldNum" sz="quarter" idx="12"/>
          </p:nvPr>
        </p:nvSpPr>
        <p:spPr/>
        <p:txBody>
          <a:bodyPr/>
          <a:lstStyle/>
          <a:p>
            <a:fld id="{A2511478-619A-48EE-AD9D-F3F3F4783ABB}" type="slidenum">
              <a:rPr lang="en-US" smtClean="0"/>
              <a:t>13</a:t>
            </a:fld>
            <a:endParaRPr lang="en-US"/>
          </a:p>
        </p:txBody>
      </p:sp>
      <p:sp>
        <p:nvSpPr>
          <p:cNvPr id="4" name="Text Placeholder 3"/>
          <p:cNvSpPr>
            <a:spLocks noGrp="1"/>
          </p:cNvSpPr>
          <p:nvPr>
            <p:ph type="body" sz="quarter" idx="13"/>
          </p:nvPr>
        </p:nvSpPr>
        <p:spPr/>
        <p:txBody>
          <a:bodyPr vert="horz" lIns="91440" tIns="45720" rIns="91440" bIns="45720" rtlCol="0" anchor="t">
            <a:normAutofit/>
          </a:bodyPr>
          <a:lstStyle/>
          <a:p>
            <a:pPr marL="308610" indent="-308610">
              <a:buFont typeface="Courier New" panose="02070309020205020404" pitchFamily="49" charset="0"/>
              <a:buChar char="o"/>
            </a:pPr>
            <a:r>
              <a:rPr lang="en-US" dirty="0"/>
              <a:t>Ecolabel</a:t>
            </a:r>
          </a:p>
          <a:p>
            <a:pPr marL="308610" indent="-308610">
              <a:buFont typeface="Courier New" panose="02070309020205020404" pitchFamily="49" charset="0"/>
              <a:buChar char="o"/>
            </a:pPr>
            <a:r>
              <a:rPr lang="en-US" dirty="0"/>
              <a:t>Ecocert</a:t>
            </a:r>
          </a:p>
          <a:p>
            <a:pPr marL="308610" indent="-308610">
              <a:buFont typeface="Courier New" panose="02070309020205020404" pitchFamily="49" charset="0"/>
              <a:buChar char="o"/>
            </a:pPr>
            <a:r>
              <a:rPr lang="en-US" dirty="0"/>
              <a:t>EPA Safer Choice / Cleangredients</a:t>
            </a:r>
            <a:endParaRPr lang="en-US" dirty="0" err="1"/>
          </a:p>
          <a:p>
            <a:pPr marL="308610" indent="-308610">
              <a:buFont typeface="Courier New" panose="02070309020205020404" pitchFamily="49" charset="0"/>
              <a:buChar char="o"/>
            </a:pPr>
            <a:r>
              <a:rPr lang="en-US" dirty="0"/>
              <a:t>Other</a:t>
            </a:r>
          </a:p>
          <a:p>
            <a:pPr marL="308610" indent="-308610">
              <a:buFont typeface="Courier New" panose="02070309020205020404" pitchFamily="49" charset="0"/>
              <a:buChar char="o"/>
            </a:pPr>
            <a:r>
              <a:rPr lang="en-US" dirty="0"/>
              <a:t>None – I don’t think green certifications are important</a:t>
            </a:r>
          </a:p>
        </p:txBody>
      </p:sp>
    </p:spTree>
    <p:extLst>
      <p:ext uri="{BB962C8B-B14F-4D97-AF65-F5344CB8AC3E}">
        <p14:creationId xmlns:p14="http://schemas.microsoft.com/office/powerpoint/2010/main" val="189773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521955957"/>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85769" name="think-cell Slide" r:id="rId6" imgW="359" imgH="360" progId="TCLayout.ActiveDocument.1">
                  <p:embed/>
                </p:oleObj>
              </mc:Choice>
              <mc:Fallback>
                <p:oleObj name="think-cell Slide" r:id="rId6" imgW="359" imgH="360" progId="TCLayout.ActiveDocument.1">
                  <p:embed/>
                  <p:pic>
                    <p:nvPicPr>
                      <p:cNvPr id="4" name="Object 3" hidden="1"/>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Preservative market trends – </a:t>
            </a:r>
            <a:r>
              <a:rPr lang="en-US" dirty="0" smtClean="0"/>
              <a:t>personal </a:t>
            </a:r>
            <a:r>
              <a:rPr lang="en-US" dirty="0"/>
              <a:t>care</a:t>
            </a:r>
          </a:p>
        </p:txBody>
      </p:sp>
      <p:sp>
        <p:nvSpPr>
          <p:cNvPr id="8" name="TextBox 7"/>
          <p:cNvSpPr txBox="1"/>
          <p:nvPr/>
        </p:nvSpPr>
        <p:spPr>
          <a:xfrm>
            <a:off x="696686" y="5723103"/>
            <a:ext cx="10769600" cy="519351"/>
          </a:xfrm>
          <a:prstGeom prst="roundRect">
            <a:avLst>
              <a:gd name="adj" fmla="val 50000"/>
            </a:avLst>
          </a:prstGeom>
          <a:solidFill>
            <a:schemeClr val="bg2">
              <a:lumMod val="40000"/>
              <a:lumOff val="60000"/>
            </a:schemeClr>
          </a:solidFill>
        </p:spPr>
        <p:txBody>
          <a:bodyPr wrap="square" lIns="45720" tIns="45720" rIns="45720" bIns="45720" rtlCol="0">
            <a:spAutoFit/>
          </a:bodyPr>
          <a:lstStyle/>
          <a:p>
            <a:pPr algn="ctr">
              <a:spcAft>
                <a:spcPts val="600"/>
              </a:spcAft>
            </a:pPr>
            <a:r>
              <a:rPr lang="en-US" b="1" dirty="0">
                <a:solidFill>
                  <a:sysClr val="windowText" lastClr="000000"/>
                </a:solidFill>
              </a:rPr>
              <a:t>Personal care industry making the step change and following consumer concerns</a:t>
            </a:r>
          </a:p>
        </p:txBody>
      </p:sp>
      <p:sp>
        <p:nvSpPr>
          <p:cNvPr id="10" name="TextBox 9"/>
          <p:cNvSpPr txBox="1"/>
          <p:nvPr/>
        </p:nvSpPr>
        <p:spPr>
          <a:xfrm>
            <a:off x="446230" y="897536"/>
            <a:ext cx="1455860" cy="498385"/>
          </a:xfrm>
          <a:prstGeom prst="roundRect">
            <a:avLst>
              <a:gd name="adj" fmla="val 50000"/>
            </a:avLst>
          </a:prstGeom>
          <a:solidFill>
            <a:srgbClr val="26226A"/>
          </a:solidFill>
          <a:ln>
            <a:noFill/>
          </a:ln>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defRPr lang="en-US"/>
            </a:defPPr>
            <a:lvl1pPr>
              <a:defRPr sz="1400" b="1">
                <a:latin typeface="Gill Sans MT" panose="020B0502020104020203" pitchFamily="34" charset="0"/>
              </a:defRPr>
            </a:lvl1pPr>
          </a:lstStyle>
          <a:p>
            <a:pPr algn="ctr">
              <a:lnSpc>
                <a:spcPct val="90000"/>
              </a:lnSpc>
            </a:pPr>
            <a:r>
              <a:rPr lang="en-US" sz="1600" b="0" dirty="0">
                <a:solidFill>
                  <a:schemeClr val="bg1"/>
                </a:solidFill>
                <a:latin typeface="+mj-lt"/>
              </a:rPr>
              <a:t>Region</a:t>
            </a:r>
            <a:r>
              <a:rPr lang="en-US" sz="1600" dirty="0">
                <a:solidFill>
                  <a:schemeClr val="bg1"/>
                </a:solidFill>
                <a:latin typeface="+mj-lt"/>
              </a:rPr>
              <a:t> </a:t>
            </a:r>
          </a:p>
          <a:p>
            <a:pPr algn="ctr">
              <a:lnSpc>
                <a:spcPct val="90000"/>
              </a:lnSpc>
            </a:pPr>
            <a:r>
              <a:rPr lang="en-US" sz="1600" dirty="0">
                <a:solidFill>
                  <a:schemeClr val="bg1"/>
                </a:solidFill>
                <a:latin typeface="+mj-lt"/>
              </a:rPr>
              <a:t>Europe</a:t>
            </a:r>
          </a:p>
        </p:txBody>
      </p:sp>
      <p:sp>
        <p:nvSpPr>
          <p:cNvPr id="11" name="TextBox 10"/>
          <p:cNvSpPr txBox="1"/>
          <p:nvPr/>
        </p:nvSpPr>
        <p:spPr>
          <a:xfrm>
            <a:off x="1988017" y="897535"/>
            <a:ext cx="3551039" cy="498385"/>
          </a:xfrm>
          <a:prstGeom prst="roundRect">
            <a:avLst>
              <a:gd name="adj" fmla="val 50000"/>
            </a:avLst>
          </a:prstGeom>
          <a:solidFill>
            <a:srgbClr val="26226A"/>
          </a:solidFill>
          <a:ln>
            <a:noFill/>
          </a:ln>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defRPr lang="en-US"/>
            </a:defPPr>
            <a:lvl1pPr>
              <a:defRPr sz="1400" b="1">
                <a:latin typeface="Gill Sans MT" panose="020B0502020104020203" pitchFamily="34" charset="0"/>
              </a:defRPr>
            </a:lvl1pPr>
          </a:lstStyle>
          <a:p>
            <a:pPr algn="ctr">
              <a:lnSpc>
                <a:spcPct val="90000"/>
              </a:lnSpc>
            </a:pPr>
            <a:r>
              <a:rPr lang="en-US" sz="1600" b="0" dirty="0">
                <a:solidFill>
                  <a:schemeClr val="bg1"/>
                </a:solidFill>
                <a:latin typeface="+mj-lt"/>
              </a:rPr>
              <a:t>Category</a:t>
            </a:r>
            <a:r>
              <a:rPr lang="en-US" sz="1600" dirty="0">
                <a:solidFill>
                  <a:schemeClr val="bg1"/>
                </a:solidFill>
                <a:latin typeface="+mj-lt"/>
              </a:rPr>
              <a:t> </a:t>
            </a:r>
          </a:p>
          <a:p>
            <a:pPr algn="ctr">
              <a:lnSpc>
                <a:spcPct val="90000"/>
              </a:lnSpc>
            </a:pPr>
            <a:r>
              <a:rPr lang="en-US" sz="1600" dirty="0">
                <a:solidFill>
                  <a:schemeClr val="bg1"/>
                </a:solidFill>
                <a:latin typeface="+mj-lt"/>
              </a:rPr>
              <a:t>Beauty and personal care</a:t>
            </a:r>
          </a:p>
        </p:txBody>
      </p:sp>
      <p:graphicFrame>
        <p:nvGraphicFramePr>
          <p:cNvPr id="17" name="Chart 16"/>
          <p:cNvGraphicFramePr>
            <a:graphicFrameLocks/>
          </p:cNvGraphicFramePr>
          <p:nvPr>
            <p:extLst>
              <p:ext uri="{D42A27DB-BD31-4B8C-83A1-F6EECF244321}">
                <p14:modId xmlns:p14="http://schemas.microsoft.com/office/powerpoint/2010/main" val="3821942525"/>
              </p:ext>
            </p:extLst>
          </p:nvPr>
        </p:nvGraphicFramePr>
        <p:xfrm>
          <a:off x="363914" y="1493069"/>
          <a:ext cx="11397557" cy="4074713"/>
        </p:xfrm>
        <a:graphic>
          <a:graphicData uri="http://schemas.openxmlformats.org/drawingml/2006/chart">
            <c:chart xmlns:c="http://schemas.openxmlformats.org/drawingml/2006/chart" xmlns:r="http://schemas.openxmlformats.org/officeDocument/2006/relationships" r:id="rId8"/>
          </a:graphicData>
        </a:graphic>
      </p:graphicFrame>
      <p:sp>
        <p:nvSpPr>
          <p:cNvPr id="5" name="Slide Number Placeholder 4"/>
          <p:cNvSpPr>
            <a:spLocks noGrp="1"/>
          </p:cNvSpPr>
          <p:nvPr>
            <p:ph type="sldNum" sz="quarter" idx="12"/>
          </p:nvPr>
        </p:nvSpPr>
        <p:spPr/>
        <p:txBody>
          <a:bodyPr/>
          <a:lstStyle/>
          <a:p>
            <a:fld id="{A2511478-619A-48EE-AD9D-F3F3F4783ABB}" type="slidenum">
              <a:rPr lang="en-US" smtClean="0"/>
              <a:t>14</a:t>
            </a:fld>
            <a:endParaRPr lang="en-US"/>
          </a:p>
        </p:txBody>
      </p:sp>
      <p:sp>
        <p:nvSpPr>
          <p:cNvPr id="12" name="TextBox 11"/>
          <p:cNvSpPr txBox="1"/>
          <p:nvPr/>
        </p:nvSpPr>
        <p:spPr>
          <a:xfrm>
            <a:off x="631372" y="6257283"/>
            <a:ext cx="11650294" cy="230832"/>
          </a:xfrm>
          <a:prstGeom prst="rect">
            <a:avLst/>
          </a:prstGeom>
          <a:noFill/>
        </p:spPr>
        <p:txBody>
          <a:bodyPr wrap="square" rtlCol="0">
            <a:spAutoFit/>
          </a:bodyPr>
          <a:lstStyle/>
          <a:p>
            <a:r>
              <a:rPr lang="en-US" sz="900" dirty="0">
                <a:solidFill>
                  <a:schemeClr val="tx1">
                    <a:lumMod val="75000"/>
                    <a:lumOff val="25000"/>
                  </a:schemeClr>
                </a:solidFill>
              </a:rPr>
              <a:t>Source: Mintel</a:t>
            </a:r>
          </a:p>
        </p:txBody>
      </p:sp>
    </p:spTree>
    <p:extLst>
      <p:ext uri="{BB962C8B-B14F-4D97-AF65-F5344CB8AC3E}">
        <p14:creationId xmlns:p14="http://schemas.microsoft.com/office/powerpoint/2010/main" val="1064779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3960664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9742" name="think-cell Slide" r:id="rId6" imgW="306" imgH="306" progId="TCLayout.ActiveDocument.1">
                  <p:embed/>
                </p:oleObj>
              </mc:Choice>
              <mc:Fallback>
                <p:oleObj name="think-cell Slide" r:id="rId6" imgW="306" imgH="30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933" dirty="0">
              <a:latin typeface="Trebuchet MS" panose="020B0603020202020204" pitchFamily="34" charset="0"/>
              <a:ea typeface="+mj-ea"/>
              <a:cs typeface="+mj-cs"/>
              <a:sym typeface="Trebuchet MS" panose="020B0603020202020204"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1261440273"/>
              </p:ext>
            </p:extLst>
          </p:nvPr>
        </p:nvGraphicFramePr>
        <p:xfrm>
          <a:off x="446229" y="1493069"/>
          <a:ext cx="11504471" cy="4338348"/>
        </p:xfrm>
        <a:graphic>
          <a:graphicData uri="http://schemas.openxmlformats.org/drawingml/2006/chart">
            <c:chart xmlns:c="http://schemas.openxmlformats.org/drawingml/2006/chart" xmlns:r="http://schemas.openxmlformats.org/officeDocument/2006/relationships" r:id="rId8"/>
          </a:graphicData>
        </a:graphic>
      </p:graphicFrame>
      <p:sp>
        <p:nvSpPr>
          <p:cNvPr id="2" name="Title 1"/>
          <p:cNvSpPr>
            <a:spLocks noGrp="1"/>
          </p:cNvSpPr>
          <p:nvPr>
            <p:ph type="title"/>
          </p:nvPr>
        </p:nvSpPr>
        <p:spPr/>
        <p:txBody>
          <a:bodyPr/>
          <a:lstStyle/>
          <a:p>
            <a:r>
              <a:rPr lang="en-US" dirty="0"/>
              <a:t>Preservative market trends – </a:t>
            </a:r>
            <a:r>
              <a:rPr lang="en-US" dirty="0" smtClean="0"/>
              <a:t>home </a:t>
            </a:r>
            <a:r>
              <a:rPr lang="en-US" dirty="0"/>
              <a:t>care</a:t>
            </a:r>
            <a:endParaRPr lang="en-US" dirty="0"/>
          </a:p>
        </p:txBody>
      </p:sp>
      <p:sp>
        <p:nvSpPr>
          <p:cNvPr id="8" name="TextBox 7"/>
          <p:cNvSpPr txBox="1"/>
          <p:nvPr/>
        </p:nvSpPr>
        <p:spPr>
          <a:xfrm>
            <a:off x="446230" y="897536"/>
            <a:ext cx="1455860" cy="498385"/>
          </a:xfrm>
          <a:prstGeom prst="roundRect">
            <a:avLst>
              <a:gd name="adj" fmla="val 50000"/>
            </a:avLst>
          </a:prstGeom>
          <a:solidFill>
            <a:srgbClr val="26226A"/>
          </a:solidFill>
          <a:ln>
            <a:noFill/>
          </a:ln>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defRPr lang="en-US"/>
            </a:defPPr>
            <a:lvl1pPr>
              <a:defRPr sz="1400" b="1">
                <a:latin typeface="Gill Sans MT" panose="020B0502020104020203" pitchFamily="34" charset="0"/>
              </a:defRPr>
            </a:lvl1pPr>
          </a:lstStyle>
          <a:p>
            <a:pPr algn="ctr">
              <a:lnSpc>
                <a:spcPct val="90000"/>
              </a:lnSpc>
            </a:pPr>
            <a:r>
              <a:rPr lang="en-US" sz="1600" b="0" dirty="0">
                <a:solidFill>
                  <a:schemeClr val="bg1"/>
                </a:solidFill>
                <a:latin typeface="+mj-lt"/>
              </a:rPr>
              <a:t>Region</a:t>
            </a:r>
            <a:r>
              <a:rPr lang="en-US" sz="1600" dirty="0">
                <a:solidFill>
                  <a:schemeClr val="bg1"/>
                </a:solidFill>
                <a:latin typeface="+mj-lt"/>
              </a:rPr>
              <a:t> </a:t>
            </a:r>
          </a:p>
          <a:p>
            <a:pPr algn="ctr">
              <a:lnSpc>
                <a:spcPct val="90000"/>
              </a:lnSpc>
            </a:pPr>
            <a:r>
              <a:rPr lang="en-US" sz="1600" dirty="0">
                <a:solidFill>
                  <a:schemeClr val="bg1"/>
                </a:solidFill>
                <a:latin typeface="+mj-lt"/>
              </a:rPr>
              <a:t>Germany</a:t>
            </a:r>
          </a:p>
        </p:txBody>
      </p:sp>
      <p:sp>
        <p:nvSpPr>
          <p:cNvPr id="9" name="TextBox 8"/>
          <p:cNvSpPr txBox="1"/>
          <p:nvPr/>
        </p:nvSpPr>
        <p:spPr>
          <a:xfrm>
            <a:off x="1988017" y="897535"/>
            <a:ext cx="3551039" cy="498385"/>
          </a:xfrm>
          <a:prstGeom prst="roundRect">
            <a:avLst>
              <a:gd name="adj" fmla="val 50000"/>
            </a:avLst>
          </a:prstGeom>
          <a:solidFill>
            <a:srgbClr val="26226A"/>
          </a:solidFill>
          <a:ln>
            <a:noFill/>
          </a:ln>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defRPr lang="en-US"/>
            </a:defPPr>
            <a:lvl1pPr>
              <a:defRPr sz="1400" b="1">
                <a:latin typeface="Gill Sans MT" panose="020B0502020104020203" pitchFamily="34" charset="0"/>
              </a:defRPr>
            </a:lvl1pPr>
          </a:lstStyle>
          <a:p>
            <a:pPr algn="ctr">
              <a:lnSpc>
                <a:spcPct val="90000"/>
              </a:lnSpc>
            </a:pPr>
            <a:r>
              <a:rPr lang="en-US" sz="1600" b="0" dirty="0">
                <a:solidFill>
                  <a:schemeClr val="bg1"/>
                </a:solidFill>
                <a:latin typeface="+mj-lt"/>
              </a:rPr>
              <a:t>Category</a:t>
            </a:r>
            <a:r>
              <a:rPr lang="en-US" sz="1600" dirty="0">
                <a:solidFill>
                  <a:schemeClr val="bg1"/>
                </a:solidFill>
                <a:latin typeface="+mj-lt"/>
              </a:rPr>
              <a:t> </a:t>
            </a:r>
          </a:p>
          <a:p>
            <a:pPr algn="ctr">
              <a:lnSpc>
                <a:spcPct val="90000"/>
              </a:lnSpc>
            </a:pPr>
            <a:r>
              <a:rPr lang="en-US" sz="1600" dirty="0">
                <a:solidFill>
                  <a:schemeClr val="bg1"/>
                </a:solidFill>
                <a:latin typeface="+mj-lt"/>
              </a:rPr>
              <a:t>Hand Dish Wash</a:t>
            </a:r>
          </a:p>
        </p:txBody>
      </p:sp>
      <p:sp>
        <p:nvSpPr>
          <p:cNvPr id="12" name="TextBox 11"/>
          <p:cNvSpPr txBox="1"/>
          <p:nvPr/>
        </p:nvSpPr>
        <p:spPr>
          <a:xfrm>
            <a:off x="631372" y="6257283"/>
            <a:ext cx="11650294" cy="230832"/>
          </a:xfrm>
          <a:prstGeom prst="rect">
            <a:avLst/>
          </a:prstGeom>
          <a:noFill/>
        </p:spPr>
        <p:txBody>
          <a:bodyPr wrap="square" rtlCol="0">
            <a:spAutoFit/>
          </a:bodyPr>
          <a:lstStyle/>
          <a:p>
            <a:r>
              <a:rPr lang="en-US" sz="900" dirty="0">
                <a:solidFill>
                  <a:schemeClr val="tx1">
                    <a:lumMod val="75000"/>
                    <a:lumOff val="25000"/>
                  </a:schemeClr>
                </a:solidFill>
              </a:rPr>
              <a:t>Source: Mintel</a:t>
            </a:r>
          </a:p>
        </p:txBody>
      </p:sp>
      <p:sp>
        <p:nvSpPr>
          <p:cNvPr id="3" name="Slide Number Placeholder 2"/>
          <p:cNvSpPr>
            <a:spLocks noGrp="1"/>
          </p:cNvSpPr>
          <p:nvPr>
            <p:ph type="sldNum" sz="quarter" idx="12"/>
          </p:nvPr>
        </p:nvSpPr>
        <p:spPr/>
        <p:txBody>
          <a:bodyPr/>
          <a:lstStyle/>
          <a:p>
            <a:fld id="{A2511478-619A-48EE-AD9D-F3F3F4783ABB}" type="slidenum">
              <a:rPr lang="en-US" smtClean="0"/>
              <a:t>15</a:t>
            </a:fld>
            <a:endParaRPr lang="en-US"/>
          </a:p>
        </p:txBody>
      </p:sp>
      <p:sp>
        <p:nvSpPr>
          <p:cNvPr id="13" name="TextBox 12"/>
          <p:cNvSpPr txBox="1"/>
          <p:nvPr/>
        </p:nvSpPr>
        <p:spPr>
          <a:xfrm>
            <a:off x="696686" y="5723103"/>
            <a:ext cx="10769600" cy="519351"/>
          </a:xfrm>
          <a:prstGeom prst="roundRect">
            <a:avLst>
              <a:gd name="adj" fmla="val 50000"/>
            </a:avLst>
          </a:prstGeom>
          <a:solidFill>
            <a:schemeClr val="bg2">
              <a:lumMod val="40000"/>
              <a:lumOff val="60000"/>
            </a:schemeClr>
          </a:solidFill>
        </p:spPr>
        <p:txBody>
          <a:bodyPr wrap="square" lIns="45720" tIns="45720" rIns="45720" bIns="45720" rtlCol="0">
            <a:spAutoFit/>
          </a:bodyPr>
          <a:lstStyle/>
          <a:p>
            <a:pPr algn="ctr">
              <a:spcAft>
                <a:spcPts val="600"/>
              </a:spcAft>
            </a:pPr>
            <a:r>
              <a:rPr lang="en-US" b="1" dirty="0">
                <a:solidFill>
                  <a:sysClr val="windowText" lastClr="000000"/>
                </a:solidFill>
              </a:rPr>
              <a:t>Home care following personal care in preservation trends</a:t>
            </a:r>
          </a:p>
        </p:txBody>
      </p:sp>
    </p:spTree>
    <p:extLst>
      <p:ext uri="{BB962C8B-B14F-4D97-AF65-F5344CB8AC3E}">
        <p14:creationId xmlns:p14="http://schemas.microsoft.com/office/powerpoint/2010/main" val="19898458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3967518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3178" name="think-cell Slide" r:id="rId6" imgW="306" imgH="306" progId="TCLayout.ActiveDocument.1">
                  <p:embed/>
                </p:oleObj>
              </mc:Choice>
              <mc:Fallback>
                <p:oleObj name="think-cell Slide" r:id="rId6" imgW="306" imgH="30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New active on the market</a:t>
            </a:r>
          </a:p>
        </p:txBody>
      </p:sp>
      <p:sp>
        <p:nvSpPr>
          <p:cNvPr id="3" name="Slide Number Placeholder 2"/>
          <p:cNvSpPr>
            <a:spLocks noGrp="1"/>
          </p:cNvSpPr>
          <p:nvPr>
            <p:ph type="sldNum" sz="quarter" idx="12"/>
          </p:nvPr>
        </p:nvSpPr>
        <p:spPr/>
        <p:txBody>
          <a:bodyPr/>
          <a:lstStyle/>
          <a:p>
            <a:fld id="{A2511478-619A-48EE-AD9D-F3F3F4783ABB}" type="slidenum">
              <a:rPr lang="en-US" smtClean="0"/>
              <a:t>16</a:t>
            </a:fld>
            <a:endParaRPr lang="en-US"/>
          </a:p>
        </p:txBody>
      </p:sp>
      <p:sp>
        <p:nvSpPr>
          <p:cNvPr id="4" name="Text Placeholder 3"/>
          <p:cNvSpPr>
            <a:spLocks noGrp="1"/>
          </p:cNvSpPr>
          <p:nvPr>
            <p:ph type="body" sz="quarter" idx="13"/>
          </p:nvPr>
        </p:nvSpPr>
        <p:spPr>
          <a:xfrm>
            <a:off x="1149551" y="1837662"/>
            <a:ext cx="9910784" cy="955349"/>
          </a:xfrm>
        </p:spPr>
        <p:txBody>
          <a:bodyPr/>
          <a:lstStyle/>
          <a:p>
            <a:pPr marL="0" indent="0" algn="ctr">
              <a:buNone/>
            </a:pPr>
            <a:r>
              <a:rPr lang="en-US" dirty="0"/>
              <a:t>Sodium benzoate is now available as active substance via the </a:t>
            </a:r>
            <a:br>
              <a:rPr lang="en-US" dirty="0"/>
            </a:br>
            <a:r>
              <a:rPr lang="en-US" dirty="0"/>
              <a:t>biocidal product </a:t>
            </a:r>
            <a:r>
              <a:rPr lang="en-US" dirty="0" smtClean="0"/>
              <a:t>regulation: </a:t>
            </a:r>
            <a:r>
              <a:rPr lang="en-US" dirty="0"/>
              <a:t>Kalaguard</a:t>
            </a:r>
            <a:r>
              <a:rPr lang="en-US" baseline="30000" dirty="0"/>
              <a:t>®</a:t>
            </a:r>
            <a:r>
              <a:rPr lang="en-US" dirty="0"/>
              <a:t> SB</a:t>
            </a:r>
          </a:p>
        </p:txBody>
      </p:sp>
      <p:sp>
        <p:nvSpPr>
          <p:cNvPr id="9" name="Subtitle 1"/>
          <p:cNvSpPr txBox="1">
            <a:spLocks/>
          </p:cNvSpPr>
          <p:nvPr/>
        </p:nvSpPr>
        <p:spPr>
          <a:xfrm>
            <a:off x="1027448" y="4656398"/>
            <a:ext cx="10154991" cy="1379366"/>
          </a:xfrm>
          <a:prstGeom prst="rect">
            <a:avLst/>
          </a:prstGeom>
        </p:spPr>
        <p:txBody>
          <a:bodyPr/>
          <a:lstStyle>
            <a:lvl1pPr marL="309026" indent="-309026" algn="l" defTabSz="914377" rtl="0" eaLnBrk="1" latinLnBrk="0" hangingPunct="1">
              <a:lnSpc>
                <a:spcPct val="110000"/>
              </a:lnSpc>
              <a:spcBef>
                <a:spcPts val="400"/>
              </a:spcBef>
              <a:spcAft>
                <a:spcPts val="400"/>
              </a:spcAft>
              <a:buClr>
                <a:schemeClr val="bg2"/>
              </a:buClr>
              <a:buFont typeface="Arial" panose="020B0604020202020204" pitchFamily="34" charset="0"/>
              <a:buChar char="•"/>
              <a:defRPr sz="2400" kern="1200">
                <a:solidFill>
                  <a:schemeClr val="tx1"/>
                </a:solidFill>
                <a:latin typeface="+mn-lt"/>
                <a:ea typeface="+mn-ea"/>
                <a:cs typeface="+mn-cs"/>
              </a:defRPr>
            </a:lvl1pPr>
            <a:lvl2pPr marL="764098" indent="-306910" algn="l" defTabSz="914377" rtl="0" eaLnBrk="1" latinLnBrk="0" hangingPunct="1">
              <a:lnSpc>
                <a:spcPct val="110000"/>
              </a:lnSpc>
              <a:spcBef>
                <a:spcPts val="0"/>
              </a:spcBef>
              <a:buClr>
                <a:schemeClr val="bg2"/>
              </a:buClr>
              <a:buFont typeface="Calibri" panose="020F0502020204030204" pitchFamily="34" charset="0"/>
              <a:buChar char="–"/>
              <a:defRPr sz="2133" kern="1200">
                <a:solidFill>
                  <a:schemeClr val="tx1"/>
                </a:solidFill>
                <a:latin typeface="+mn-lt"/>
                <a:ea typeface="+mn-ea"/>
                <a:cs typeface="+mn-cs"/>
              </a:defRPr>
            </a:lvl2pPr>
            <a:lvl3pPr marL="1219170" indent="-304792" algn="l" defTabSz="914377" rtl="0" eaLnBrk="1" latinLnBrk="0" hangingPunct="1">
              <a:lnSpc>
                <a:spcPct val="110000"/>
              </a:lnSpc>
              <a:spcBef>
                <a:spcPts val="0"/>
              </a:spcBef>
              <a:buClr>
                <a:schemeClr val="bg2"/>
              </a:buClr>
              <a:buSzPct val="80000"/>
              <a:buFont typeface="Arial Unicode MS" panose="020B0604020202020204" pitchFamily="34" charset="-128"/>
              <a:buChar char="￮"/>
              <a:defRPr sz="2133"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The first and only sodium benzoate with BPR </a:t>
            </a:r>
            <a:r>
              <a:rPr lang="en-US" dirty="0"/>
              <a:t>PT6 approval – Europe</a:t>
            </a:r>
          </a:p>
          <a:p>
            <a:pPr marL="0" indent="0" algn="ctr">
              <a:buNone/>
            </a:pPr>
            <a:r>
              <a:rPr lang="en-US" dirty="0"/>
              <a:t>EPA FIFRA Approval expected end September 2020 - USA</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3773" y="3449638"/>
            <a:ext cx="5142340" cy="994186"/>
          </a:xfrm>
          <a:prstGeom prst="rect">
            <a:avLst/>
          </a:prstGeom>
        </p:spPr>
      </p:pic>
    </p:spTree>
    <p:extLst>
      <p:ext uri="{BB962C8B-B14F-4D97-AF65-F5344CB8AC3E}">
        <p14:creationId xmlns:p14="http://schemas.microsoft.com/office/powerpoint/2010/main" val="31977841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hidden="1"/>
          <p:cNvGraphicFramePr>
            <a:graphicFrameLocks noChangeAspect="1"/>
          </p:cNvGraphicFramePr>
          <p:nvPr>
            <p:custDataLst>
              <p:tags r:id="rId2"/>
            </p:custDataLst>
            <p:extLst>
              <p:ext uri="{D42A27DB-BD31-4B8C-83A1-F6EECF244321}">
                <p14:modId xmlns:p14="http://schemas.microsoft.com/office/powerpoint/2010/main" val="2264197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0594" name="think-cell Slide" r:id="rId6" imgW="306" imgH="306" progId="TCLayout.ActiveDocument.1">
                  <p:embed/>
                </p:oleObj>
              </mc:Choice>
              <mc:Fallback>
                <p:oleObj name="think-cell Slide" r:id="rId6" imgW="306" imgH="30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3" name="Rectangle 2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33" dirty="0">
              <a:latin typeface="Trebuchet MS" panose="020B0603020202020204" pitchFamily="34" charset="0"/>
              <a:ea typeface="+mj-ea"/>
              <a:cs typeface="+mj-cs"/>
              <a:sym typeface="Trebuchet MS" panose="020B0603020202020204" pitchFamily="34" charset="0"/>
            </a:endParaRPr>
          </a:p>
        </p:txBody>
      </p:sp>
      <p:pic>
        <p:nvPicPr>
          <p:cNvPr id="13" name="Picture 12"/>
          <p:cNvPicPr>
            <a:picLocks noChangeAspect="1"/>
          </p:cNvPicPr>
          <p:nvPr/>
        </p:nvPicPr>
        <p:blipFill rotWithShape="1">
          <a:blip r:embed="rId8" cstate="screen">
            <a:extLst>
              <a:ext uri="{28A0092B-C50C-407E-A947-70E740481C1C}">
                <a14:useLocalDpi xmlns:a14="http://schemas.microsoft.com/office/drawing/2010/main"/>
              </a:ext>
            </a:extLst>
          </a:blip>
          <a:srcRect l="16663" r="16663"/>
          <a:stretch/>
        </p:blipFill>
        <p:spPr>
          <a:xfrm>
            <a:off x="446231" y="-87026"/>
            <a:ext cx="1309322" cy="1309322"/>
          </a:xfrm>
          <a:prstGeom prst="ellipse">
            <a:avLst/>
          </a:prstGeom>
        </p:spPr>
      </p:pic>
      <p:sp>
        <p:nvSpPr>
          <p:cNvPr id="5" name="Rounded Rectangle 4"/>
          <p:cNvSpPr/>
          <p:nvPr/>
        </p:nvSpPr>
        <p:spPr>
          <a:xfrm>
            <a:off x="547831" y="1696674"/>
            <a:ext cx="10944950" cy="1912471"/>
          </a:xfrm>
          <a:prstGeom prst="roundRect">
            <a:avLst>
              <a:gd name="adj" fmla="val 19323"/>
            </a:avLst>
          </a:prstGeom>
          <a:solidFill>
            <a:srgbClr val="E4E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5553" y="87789"/>
            <a:ext cx="8776494" cy="959693"/>
          </a:xfrm>
        </p:spPr>
        <p:txBody>
          <a:bodyPr/>
          <a:lstStyle/>
          <a:p>
            <a:r>
              <a:rPr lang="en-US" dirty="0"/>
              <a:t>Green Technology Options</a:t>
            </a:r>
          </a:p>
        </p:txBody>
      </p:sp>
      <p:sp>
        <p:nvSpPr>
          <p:cNvPr id="3" name="Slide Number Placeholder 2"/>
          <p:cNvSpPr>
            <a:spLocks noGrp="1"/>
          </p:cNvSpPr>
          <p:nvPr>
            <p:ph type="sldNum" sz="quarter" idx="12"/>
          </p:nvPr>
        </p:nvSpPr>
        <p:spPr/>
        <p:txBody>
          <a:bodyPr/>
          <a:lstStyle/>
          <a:p>
            <a:fld id="{A2511478-619A-48EE-AD9D-F3F3F4783ABB}" type="slidenum">
              <a:rPr lang="en-US" smtClean="0"/>
              <a:t>17</a:t>
            </a:fld>
            <a:endParaRPr lang="en-US"/>
          </a:p>
        </p:txBody>
      </p:sp>
      <p:grpSp>
        <p:nvGrpSpPr>
          <p:cNvPr id="16" name="Group 15"/>
          <p:cNvGrpSpPr/>
          <p:nvPr/>
        </p:nvGrpSpPr>
        <p:grpSpPr>
          <a:xfrm>
            <a:off x="842199" y="1952478"/>
            <a:ext cx="10547863" cy="1480406"/>
            <a:chOff x="978270" y="1950668"/>
            <a:chExt cx="10547863" cy="1480406"/>
          </a:xfrm>
        </p:grpSpPr>
        <p:pic>
          <p:nvPicPr>
            <p:cNvPr id="6" name="Picture 5"/>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tretch>
              <a:fillRect/>
            </a:stretch>
          </p:blipFill>
          <p:spPr>
            <a:xfrm>
              <a:off x="4289885" y="1950669"/>
              <a:ext cx="570601" cy="570601"/>
            </a:xfrm>
            <a:prstGeom prst="rect">
              <a:avLst/>
            </a:prstGeom>
          </p:spPr>
        </p:pic>
        <p:sp>
          <p:nvSpPr>
            <p:cNvPr id="7" name="Rectangle 6"/>
            <p:cNvSpPr/>
            <p:nvPr/>
          </p:nvSpPr>
          <p:spPr>
            <a:xfrm>
              <a:off x="4928114" y="1950668"/>
              <a:ext cx="2353807" cy="1188980"/>
            </a:xfrm>
            <a:prstGeom prst="rect">
              <a:avLst/>
            </a:prstGeom>
          </p:spPr>
          <p:txBody>
            <a:bodyPr wrap="square">
              <a:spAutoFit/>
            </a:bodyPr>
            <a:lstStyle/>
            <a:p>
              <a:pPr>
                <a:lnSpc>
                  <a:spcPct val="110000"/>
                </a:lnSpc>
                <a:spcAft>
                  <a:spcPts val="200"/>
                </a:spcAft>
                <a:buSzPct val="175000"/>
              </a:pPr>
              <a:r>
                <a:rPr lang="en-US" b="1" dirty="0">
                  <a:solidFill>
                    <a:schemeClr val="bg2"/>
                  </a:solidFill>
                  <a:ea typeface="Tahoma" panose="020B0604030504040204" pitchFamily="34" charset="0"/>
                  <a:cs typeface="Tahoma" panose="020B0604030504040204" pitchFamily="34" charset="0"/>
                </a:rPr>
                <a:t>Naturally derived</a:t>
              </a:r>
              <a:r>
                <a:rPr lang="en-US" dirty="0">
                  <a:solidFill>
                    <a:schemeClr val="bg2"/>
                  </a:solidFill>
                  <a:ea typeface="Tahoma" panose="020B0604030504040204" pitchFamily="34" charset="0"/>
                  <a:cs typeface="Tahoma" panose="020B0604030504040204" pitchFamily="34" charset="0"/>
                </a:rPr>
                <a:t> </a:t>
              </a:r>
              <a:r>
                <a:rPr lang="en-US" sz="1600" dirty="0" smtClean="0">
                  <a:ea typeface="Tahoma" panose="020B0604030504040204" pitchFamily="34" charset="0"/>
                  <a:cs typeface="Tahoma" panose="020B0604030504040204" pitchFamily="34" charset="0"/>
                </a:rPr>
                <a:t>Kalaguard</a:t>
              </a:r>
              <a:r>
                <a:rPr lang="en-US" sz="1600" baseline="30000" dirty="0" smtClean="0">
                  <a:ea typeface="Tahoma" panose="020B0604030504040204" pitchFamily="34" charset="0"/>
                  <a:cs typeface="Tahoma" panose="020B0604030504040204" pitchFamily="34" charset="0"/>
                </a:rPr>
                <a:t>®</a:t>
              </a:r>
              <a:r>
                <a:rPr lang="en-US" sz="1600" dirty="0" smtClean="0">
                  <a:ea typeface="Tahoma" panose="020B0604030504040204" pitchFamily="34" charset="0"/>
                  <a:cs typeface="Tahoma" panose="020B0604030504040204" pitchFamily="34" charset="0"/>
                </a:rPr>
                <a:t> </a:t>
              </a:r>
              <a:r>
                <a:rPr lang="en-US" sz="1600" dirty="0">
                  <a:ea typeface="Tahoma" panose="020B0604030504040204" pitchFamily="34" charset="0"/>
                  <a:cs typeface="Tahoma" panose="020B0604030504040204" pitchFamily="34" charset="0"/>
                </a:rPr>
                <a:t>SB sodium benzoate (directly plant derived)</a:t>
              </a:r>
            </a:p>
          </p:txBody>
        </p:sp>
        <p:pic>
          <p:nvPicPr>
            <p:cNvPr id="8" name="Picture 7"/>
            <p:cNvPicPr>
              <a:picLocks noChangeAspect="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tretch>
              <a:fillRect/>
            </a:stretch>
          </p:blipFill>
          <p:spPr>
            <a:xfrm>
              <a:off x="7834951" y="1950668"/>
              <a:ext cx="570601" cy="570601"/>
            </a:xfrm>
            <a:prstGeom prst="rect">
              <a:avLst/>
            </a:prstGeom>
          </p:spPr>
        </p:pic>
        <p:sp>
          <p:nvSpPr>
            <p:cNvPr id="9" name="Rectangle 8"/>
            <p:cNvSpPr/>
            <p:nvPr/>
          </p:nvSpPr>
          <p:spPr>
            <a:xfrm>
              <a:off x="8477749" y="1950668"/>
              <a:ext cx="3048384" cy="1480405"/>
            </a:xfrm>
            <a:prstGeom prst="rect">
              <a:avLst/>
            </a:prstGeom>
          </p:spPr>
          <p:txBody>
            <a:bodyPr wrap="square">
              <a:spAutoFit/>
            </a:bodyPr>
            <a:lstStyle/>
            <a:p>
              <a:pPr>
                <a:lnSpc>
                  <a:spcPct val="110000"/>
                </a:lnSpc>
                <a:spcAft>
                  <a:spcPts val="200"/>
                </a:spcAft>
                <a:buSzPct val="175000"/>
              </a:pPr>
              <a:r>
                <a:rPr lang="en-US" b="1" dirty="0">
                  <a:solidFill>
                    <a:schemeClr val="bg2"/>
                  </a:solidFill>
                  <a:ea typeface="Tahoma" panose="020B0604030504040204" pitchFamily="34" charset="0"/>
                  <a:cs typeface="Tahoma" panose="020B0604030504040204" pitchFamily="34" charset="0"/>
                </a:rPr>
                <a:t>Certified renewable</a:t>
              </a:r>
              <a:r>
                <a:rPr lang="en-US" dirty="0">
                  <a:solidFill>
                    <a:schemeClr val="bg2"/>
                  </a:solidFill>
                  <a:ea typeface="Tahoma" panose="020B0604030504040204" pitchFamily="34" charset="0"/>
                  <a:cs typeface="Tahoma" panose="020B0604030504040204" pitchFamily="34" charset="0"/>
                </a:rPr>
                <a:t> </a:t>
              </a:r>
              <a:br>
                <a:rPr lang="en-US" dirty="0">
                  <a:solidFill>
                    <a:schemeClr val="bg2"/>
                  </a:solidFill>
                  <a:ea typeface="Tahoma" panose="020B0604030504040204" pitchFamily="34" charset="0"/>
                  <a:cs typeface="Tahoma" panose="020B0604030504040204" pitchFamily="34" charset="0"/>
                </a:rPr>
              </a:br>
              <a:r>
                <a:rPr lang="en-US" sz="1600" dirty="0">
                  <a:ea typeface="Tahoma" panose="020B0604030504040204" pitchFamily="34" charset="0"/>
                  <a:cs typeface="Tahoma" panose="020B0604030504040204" pitchFamily="34" charset="0"/>
                </a:rPr>
                <a:t>ISCC authenticated </a:t>
              </a:r>
              <a:r>
                <a:rPr lang="en-US" sz="1600" dirty="0">
                  <a:ea typeface="Tahoma" panose="020B0604030504040204" pitchFamily="34" charset="0"/>
                  <a:cs typeface="Tahoma" panose="020B0604030504040204" pitchFamily="34" charset="0"/>
                </a:rPr>
                <a:t>Kalaguard</a:t>
              </a:r>
              <a:r>
                <a:rPr lang="en-US" sz="1600" baseline="30000" dirty="0">
                  <a:ea typeface="Tahoma" panose="020B0604030504040204" pitchFamily="34" charset="0"/>
                  <a:cs typeface="Tahoma" panose="020B0604030504040204" pitchFamily="34" charset="0"/>
                </a:rPr>
                <a:t>®</a:t>
              </a:r>
              <a:r>
                <a:rPr lang="en-US" sz="1600" dirty="0">
                  <a:ea typeface="Tahoma" panose="020B0604030504040204" pitchFamily="34" charset="0"/>
                  <a:cs typeface="Tahoma" panose="020B0604030504040204" pitchFamily="34" charset="0"/>
                </a:rPr>
                <a:t> SB </a:t>
              </a:r>
              <a:r>
                <a:rPr lang="en-US" sz="1600" dirty="0">
                  <a:ea typeface="Tahoma" panose="020B0604030504040204" pitchFamily="34" charset="0"/>
                  <a:cs typeface="Tahoma" panose="020B0604030504040204" pitchFamily="34" charset="0"/>
                </a:rPr>
                <a:t>sodium benzoate from raw materials made from bio-renewable sources</a:t>
              </a:r>
            </a:p>
          </p:txBody>
        </p:sp>
        <p:pic>
          <p:nvPicPr>
            <p:cNvPr id="10" name="Picture 9"/>
            <p:cNvPicPr>
              <a:picLocks noChangeAspect="1"/>
            </p:cNvPicPr>
            <p:nvPr/>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a:off x="978270" y="1950669"/>
              <a:ext cx="570601" cy="570601"/>
            </a:xfrm>
            <a:prstGeom prst="rect">
              <a:avLst/>
            </a:prstGeom>
          </p:spPr>
        </p:pic>
        <p:sp>
          <p:nvSpPr>
            <p:cNvPr id="11" name="Rectangle 10"/>
            <p:cNvSpPr/>
            <p:nvPr/>
          </p:nvSpPr>
          <p:spPr>
            <a:xfrm>
              <a:off x="1660943" y="1950669"/>
              <a:ext cx="2075913" cy="1480405"/>
            </a:xfrm>
            <a:prstGeom prst="rect">
              <a:avLst/>
            </a:prstGeom>
          </p:spPr>
          <p:txBody>
            <a:bodyPr wrap="square">
              <a:spAutoFit/>
            </a:bodyPr>
            <a:lstStyle/>
            <a:p>
              <a:pPr>
                <a:lnSpc>
                  <a:spcPct val="110000"/>
                </a:lnSpc>
                <a:spcAft>
                  <a:spcPts val="200"/>
                </a:spcAft>
                <a:buSzPct val="175000"/>
              </a:pPr>
              <a:r>
                <a:rPr lang="en-US" b="1" dirty="0">
                  <a:solidFill>
                    <a:schemeClr val="bg2"/>
                  </a:solidFill>
                  <a:ea typeface="Tahoma" panose="020B0604030504040204" pitchFamily="34" charset="0"/>
                  <a:cs typeface="Tahoma" panose="020B0604030504040204" pitchFamily="34" charset="0"/>
                </a:rPr>
                <a:t>Nature identical</a:t>
              </a:r>
              <a:r>
                <a:rPr lang="en-US" sz="1600" dirty="0">
                  <a:solidFill>
                    <a:schemeClr val="bg2"/>
                  </a:solidFill>
                  <a:ea typeface="Tahoma" panose="020B0604030504040204" pitchFamily="34" charset="0"/>
                  <a:cs typeface="Tahoma" panose="020B0604030504040204" pitchFamily="34" charset="0"/>
                </a:rPr>
                <a:t> </a:t>
              </a:r>
              <a:r>
                <a:rPr lang="en-US" sz="1600" dirty="0">
                  <a:ea typeface="Tahoma" panose="020B0604030504040204" pitchFamily="34" charset="0"/>
                  <a:cs typeface="Tahoma" panose="020B0604030504040204" pitchFamily="34" charset="0"/>
                </a:rPr>
                <a:t>synthetically produced </a:t>
              </a:r>
              <a:r>
                <a:rPr lang="en-US" sz="1600" dirty="0" smtClean="0">
                  <a:ea typeface="Tahoma" panose="020B0604030504040204" pitchFamily="34" charset="0"/>
                  <a:cs typeface="Tahoma" panose="020B0604030504040204" pitchFamily="34" charset="0"/>
                </a:rPr>
                <a:t>Kalaguard</a:t>
              </a:r>
              <a:r>
                <a:rPr lang="en-US" sz="1600" baseline="30000" dirty="0">
                  <a:ea typeface="Tahoma" panose="020B0604030504040204" pitchFamily="34" charset="0"/>
                  <a:cs typeface="Tahoma" panose="020B0604030504040204" pitchFamily="34" charset="0"/>
                </a:rPr>
                <a:t>®</a:t>
              </a:r>
              <a:r>
                <a:rPr lang="en-US" sz="1600" dirty="0">
                  <a:ea typeface="Tahoma" panose="020B0604030504040204" pitchFamily="34" charset="0"/>
                  <a:cs typeface="Tahoma" panose="020B0604030504040204" pitchFamily="34" charset="0"/>
                </a:rPr>
                <a:t> SB </a:t>
              </a:r>
              <a:r>
                <a:rPr lang="en-US" sz="1600" dirty="0" smtClean="0">
                  <a:ea typeface="Tahoma" panose="020B0604030504040204" pitchFamily="34" charset="0"/>
                  <a:cs typeface="Tahoma" panose="020B0604030504040204" pitchFamily="34" charset="0"/>
                </a:rPr>
                <a:t>sodium </a:t>
              </a:r>
              <a:r>
                <a:rPr lang="en-US" sz="1600" dirty="0" smtClean="0">
                  <a:ea typeface="Tahoma" panose="020B0604030504040204" pitchFamily="34" charset="0"/>
                  <a:cs typeface="Tahoma" panose="020B0604030504040204" pitchFamily="34" charset="0"/>
                </a:rPr>
                <a:t>benzoate</a:t>
              </a:r>
              <a:endParaRPr lang="en-US" sz="1600" dirty="0">
                <a:ea typeface="Tahoma" panose="020B0604030504040204" pitchFamily="34" charset="0"/>
                <a:cs typeface="Tahoma" panose="020B0604030504040204" pitchFamily="34" charset="0"/>
              </a:endParaRPr>
            </a:p>
          </p:txBody>
        </p:sp>
      </p:grpSp>
      <p:grpSp>
        <p:nvGrpSpPr>
          <p:cNvPr id="17" name="Group 16"/>
          <p:cNvGrpSpPr/>
          <p:nvPr/>
        </p:nvGrpSpPr>
        <p:grpSpPr>
          <a:xfrm>
            <a:off x="9689034" y="3885592"/>
            <a:ext cx="2858268" cy="2475523"/>
            <a:chOff x="5028628" y="1836654"/>
            <a:chExt cx="3086073" cy="2801939"/>
          </a:xfrm>
        </p:grpSpPr>
        <p:pic>
          <p:nvPicPr>
            <p:cNvPr id="18" name="Picture 17"/>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107501" y="1836654"/>
              <a:ext cx="2628900" cy="1760219"/>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028628" y="2904095"/>
              <a:ext cx="1837808" cy="1104423"/>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042443" y="3257228"/>
              <a:ext cx="2072258" cy="1381365"/>
            </a:xfrm>
            <a:prstGeom prst="rect">
              <a:avLst/>
            </a:prstGeom>
          </p:spPr>
        </p:pic>
      </p:grpSp>
      <p:sp>
        <p:nvSpPr>
          <p:cNvPr id="25" name="Text Placeholder 3"/>
          <p:cNvSpPr>
            <a:spLocks noGrp="1"/>
          </p:cNvSpPr>
          <p:nvPr>
            <p:ph type="body" sz="quarter" idx="13"/>
          </p:nvPr>
        </p:nvSpPr>
        <p:spPr>
          <a:xfrm>
            <a:off x="547831" y="3801945"/>
            <a:ext cx="5432755" cy="2338087"/>
          </a:xfrm>
        </p:spPr>
        <p:txBody>
          <a:bodyPr>
            <a:noAutofit/>
          </a:bodyPr>
          <a:lstStyle/>
          <a:p>
            <a:pPr marL="0" indent="0">
              <a:spcBef>
                <a:spcPts val="400"/>
              </a:spcBef>
              <a:spcAft>
                <a:spcPts val="400"/>
              </a:spcAft>
              <a:buNone/>
            </a:pPr>
            <a:r>
              <a:rPr lang="en-US" sz="1800" b="1" dirty="0">
                <a:solidFill>
                  <a:schemeClr val="bg2"/>
                </a:solidFill>
              </a:rPr>
              <a:t>Nature identical</a:t>
            </a:r>
          </a:p>
          <a:p>
            <a:pPr marL="285750" lvl="1" indent="-285750">
              <a:lnSpc>
                <a:spcPct val="120000"/>
              </a:lnSpc>
              <a:buFont typeface="Arial" panose="020B0604020202020204" pitchFamily="34" charset="0"/>
              <a:buChar char="•"/>
            </a:pPr>
            <a:r>
              <a:rPr lang="en-US" sz="1600" dirty="0"/>
              <a:t>Benzoic acid is naturally present in many fruits, cloves, </a:t>
            </a:r>
            <a:r>
              <a:rPr lang="en-US" sz="1600" dirty="0" smtClean="0"/>
              <a:t>cinnamon, </a:t>
            </a:r>
            <a:r>
              <a:rPr lang="en-US" sz="1600" dirty="0"/>
              <a:t>and </a:t>
            </a:r>
            <a:r>
              <a:rPr lang="en-US" sz="1600" dirty="0" smtClean="0"/>
              <a:t>resin.</a:t>
            </a:r>
            <a:endParaRPr lang="en-US" sz="1600" dirty="0"/>
          </a:p>
          <a:p>
            <a:pPr marL="285750" lvl="1" indent="-285750">
              <a:lnSpc>
                <a:spcPct val="120000"/>
              </a:lnSpc>
              <a:buFont typeface="Arial" panose="020B0604020202020204" pitchFamily="34" charset="0"/>
              <a:buChar char="•"/>
            </a:pPr>
            <a:r>
              <a:rPr lang="en-US" sz="1600" dirty="0" smtClean="0"/>
              <a:t>Commercially </a:t>
            </a:r>
            <a:r>
              <a:rPr lang="en-US" sz="1600" dirty="0"/>
              <a:t>available as synthetic product, but derived from the highest purity benzoic acid available. </a:t>
            </a:r>
          </a:p>
          <a:p>
            <a:pPr marL="285750" lvl="1" indent="-285750">
              <a:lnSpc>
                <a:spcPct val="120000"/>
              </a:lnSpc>
              <a:buFont typeface="Arial" panose="020B0604020202020204" pitchFamily="34" charset="0"/>
              <a:buChar char="•"/>
            </a:pPr>
            <a:r>
              <a:rPr lang="en-US" sz="1600" dirty="0" smtClean="0"/>
              <a:t>Emerald’s </a:t>
            </a:r>
            <a:r>
              <a:rPr lang="en-US" sz="1600" dirty="0"/>
              <a:t>existing products: Kalaguard</a:t>
            </a:r>
            <a:r>
              <a:rPr lang="en-US" sz="1600" baseline="30000" dirty="0"/>
              <a:t>®</a:t>
            </a:r>
            <a:r>
              <a:rPr lang="en-US" sz="1600" dirty="0"/>
              <a:t> SB, </a:t>
            </a:r>
            <a:br>
              <a:rPr lang="en-US" sz="1600" dirty="0"/>
            </a:br>
            <a:r>
              <a:rPr lang="en-US" sz="1600" dirty="0"/>
              <a:t>Purox</a:t>
            </a:r>
            <a:r>
              <a:rPr lang="en-US" sz="1600" baseline="30000" dirty="0"/>
              <a:t>®</a:t>
            </a:r>
            <a:r>
              <a:rPr lang="en-US" sz="1600" dirty="0"/>
              <a:t> S, and Kalama</a:t>
            </a:r>
            <a:r>
              <a:rPr lang="en-US" sz="1600" baseline="30000" dirty="0"/>
              <a:t>®</a:t>
            </a:r>
            <a:r>
              <a:rPr lang="en-US" sz="1600" dirty="0"/>
              <a:t> sodium benzoates</a:t>
            </a:r>
            <a:endParaRPr lang="en-US" sz="1600" baseline="30000" dirty="0"/>
          </a:p>
        </p:txBody>
      </p:sp>
      <p:sp>
        <p:nvSpPr>
          <p:cNvPr id="12" name="Round Same Side Corner Rectangle 11"/>
          <p:cNvSpPr/>
          <p:nvPr/>
        </p:nvSpPr>
        <p:spPr>
          <a:xfrm>
            <a:off x="5857165" y="3841047"/>
            <a:ext cx="3472972" cy="541455"/>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lnSpc>
                <a:spcPct val="90000"/>
              </a:lnSpc>
            </a:pPr>
            <a:r>
              <a:rPr lang="nl-NL" sz="1600" b="1" dirty="0">
                <a:solidFill>
                  <a:schemeClr val="bg1"/>
                </a:solidFill>
                <a:ea typeface="Tahoma" panose="020B0604030504040204" pitchFamily="34" charset="0"/>
                <a:cs typeface="Tahoma" panose="020B0604030504040204" pitchFamily="34" charset="0"/>
              </a:rPr>
              <a:t>Presence of Benzoic Acid </a:t>
            </a:r>
            <a:r>
              <a:rPr lang="nl-NL" sz="1600" b="1" dirty="0" smtClean="0">
                <a:solidFill>
                  <a:schemeClr val="bg1"/>
                </a:solidFill>
                <a:ea typeface="Tahoma" panose="020B0604030504040204" pitchFamily="34" charset="0"/>
                <a:cs typeface="Tahoma" panose="020B0604030504040204" pitchFamily="34" charset="0"/>
              </a:rPr>
              <a:t/>
            </a:r>
            <a:br>
              <a:rPr lang="nl-NL" sz="1600" b="1" dirty="0" smtClean="0">
                <a:solidFill>
                  <a:schemeClr val="bg1"/>
                </a:solidFill>
                <a:ea typeface="Tahoma" panose="020B0604030504040204" pitchFamily="34" charset="0"/>
                <a:cs typeface="Tahoma" panose="020B0604030504040204" pitchFamily="34" charset="0"/>
              </a:rPr>
            </a:br>
            <a:r>
              <a:rPr lang="nl-NL" sz="1600" b="1" dirty="0" smtClean="0">
                <a:solidFill>
                  <a:schemeClr val="bg1"/>
                </a:solidFill>
                <a:ea typeface="Tahoma" panose="020B0604030504040204" pitchFamily="34" charset="0"/>
                <a:cs typeface="Tahoma" panose="020B0604030504040204" pitchFamily="34" charset="0"/>
              </a:rPr>
              <a:t>as a Natural Substance</a:t>
            </a:r>
            <a:endParaRPr lang="nl-NL" sz="1600" b="1" dirty="0">
              <a:solidFill>
                <a:schemeClr val="bg1"/>
              </a:solidFill>
              <a:ea typeface="Tahoma" panose="020B0604030504040204" pitchFamily="34" charset="0"/>
              <a:cs typeface="Tahoma" panose="020B0604030504040204" pitchFamily="34"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1218241297"/>
              </p:ext>
            </p:extLst>
          </p:nvPr>
        </p:nvGraphicFramePr>
        <p:xfrm>
          <a:off x="5857165" y="4373065"/>
          <a:ext cx="3472972" cy="1828800"/>
        </p:xfrm>
        <a:graphic>
          <a:graphicData uri="http://schemas.openxmlformats.org/drawingml/2006/table">
            <a:tbl>
              <a:tblPr bandRow="1">
                <a:tableStyleId>{9D7B26C5-4107-4FEC-AEDC-1716B250A1EF}</a:tableStyleId>
              </a:tblPr>
              <a:tblGrid>
                <a:gridCol w="2054589">
                  <a:extLst>
                    <a:ext uri="{9D8B030D-6E8A-4147-A177-3AD203B41FA5}">
                      <a16:colId xmlns:a16="http://schemas.microsoft.com/office/drawing/2014/main" val="20000"/>
                    </a:ext>
                  </a:extLst>
                </a:gridCol>
                <a:gridCol w="1418383">
                  <a:extLst>
                    <a:ext uri="{9D8B030D-6E8A-4147-A177-3AD203B41FA5}">
                      <a16:colId xmlns:a16="http://schemas.microsoft.com/office/drawing/2014/main" val="20001"/>
                    </a:ext>
                  </a:extLst>
                </a:gridCol>
              </a:tblGrid>
              <a:tr h="0">
                <a:tc>
                  <a:txBody>
                    <a:bodyPr/>
                    <a:lstStyle/>
                    <a:p>
                      <a:r>
                        <a:rPr lang="nl-NL" sz="1500" dirty="0">
                          <a:latin typeface="+mj-lt"/>
                          <a:ea typeface="Tahoma" panose="020B0604030504040204" pitchFamily="34" charset="0"/>
                          <a:cs typeface="Tahoma" panose="020B0604030504040204" pitchFamily="34" charset="0"/>
                        </a:rPr>
                        <a:t>Wine</a:t>
                      </a:r>
                      <a:endParaRPr lang="en-US" sz="1500" dirty="0">
                        <a:latin typeface="+mj-lt"/>
                        <a:ea typeface="Tahoma" panose="020B0604030504040204" pitchFamily="34" charset="0"/>
                        <a:cs typeface="Tahoma" panose="020B0604030504040204" pitchFamily="34" charset="0"/>
                      </a:endParaRPr>
                    </a:p>
                  </a:txBody>
                  <a:tcPr marL="182880" marR="182880" marT="36576" marB="36576" anchor="ctr">
                    <a:lnT w="12700" cmpd="sng">
                      <a:noFill/>
                    </a:lnT>
                    <a:solidFill>
                      <a:schemeClr val="bg2">
                        <a:lumMod val="60000"/>
                        <a:lumOff val="40000"/>
                        <a:alpha val="20000"/>
                      </a:schemeClr>
                    </a:solidFill>
                  </a:tcPr>
                </a:tc>
                <a:tc>
                  <a:txBody>
                    <a:bodyPr/>
                    <a:lstStyle/>
                    <a:p>
                      <a:pPr algn="r"/>
                      <a:r>
                        <a:rPr lang="nl-NL" sz="1500" dirty="0">
                          <a:latin typeface="+mj-lt"/>
                          <a:ea typeface="Tahoma" panose="020B0604030504040204" pitchFamily="34" charset="0"/>
                          <a:cs typeface="Tahoma" panose="020B0604030504040204" pitchFamily="34" charset="0"/>
                        </a:rPr>
                        <a:t>3 </a:t>
                      </a:r>
                      <a:r>
                        <a:rPr lang="nl-NL" sz="1500" dirty="0" err="1">
                          <a:latin typeface="+mj-lt"/>
                          <a:ea typeface="Tahoma" panose="020B0604030504040204" pitchFamily="34" charset="0"/>
                          <a:cs typeface="Tahoma" panose="020B0604030504040204" pitchFamily="34" charset="0"/>
                        </a:rPr>
                        <a:t>ppm</a:t>
                      </a:r>
                      <a:endParaRPr lang="en-US" sz="1500" dirty="0">
                        <a:latin typeface="+mj-lt"/>
                        <a:ea typeface="Tahoma" panose="020B0604030504040204" pitchFamily="34" charset="0"/>
                        <a:cs typeface="Tahoma" panose="020B0604030504040204" pitchFamily="34" charset="0"/>
                      </a:endParaRPr>
                    </a:p>
                  </a:txBody>
                  <a:tcPr marL="182880" marR="182880" marT="36576" marB="36576" anchor="ctr">
                    <a:lnT w="12700" cmpd="sng">
                      <a:noFill/>
                    </a:lnT>
                    <a:solidFill>
                      <a:schemeClr val="bg2">
                        <a:lumMod val="60000"/>
                        <a:lumOff val="40000"/>
                        <a:alpha val="20000"/>
                      </a:schemeClr>
                    </a:solidFill>
                  </a:tcPr>
                </a:tc>
                <a:extLst>
                  <a:ext uri="{0D108BD9-81ED-4DB2-BD59-A6C34878D82A}">
                    <a16:rowId xmlns:a16="http://schemas.microsoft.com/office/drawing/2014/main" val="10001"/>
                  </a:ext>
                </a:extLst>
              </a:tr>
              <a:tr h="0">
                <a:tc>
                  <a:txBody>
                    <a:bodyPr/>
                    <a:lstStyle/>
                    <a:p>
                      <a:r>
                        <a:rPr lang="nl-NL" sz="1500" dirty="0">
                          <a:latin typeface="+mj-lt"/>
                          <a:ea typeface="Tahoma" panose="020B0604030504040204" pitchFamily="34" charset="0"/>
                          <a:cs typeface="Tahoma" panose="020B0604030504040204" pitchFamily="34" charset="0"/>
                        </a:rPr>
                        <a:t>Fruit </a:t>
                      </a:r>
                      <a:r>
                        <a:rPr lang="en-US" sz="1500" noProof="0" dirty="0">
                          <a:latin typeface="+mj-lt"/>
                          <a:ea typeface="Tahoma" panose="020B0604030504040204" pitchFamily="34" charset="0"/>
                          <a:cs typeface="Tahoma" panose="020B0604030504040204" pitchFamily="34" charset="0"/>
                        </a:rPr>
                        <a:t>juices</a:t>
                      </a:r>
                    </a:p>
                  </a:txBody>
                  <a:tcPr marL="182880" marR="182880" marT="36576" marB="36576" anchor="ctr"/>
                </a:tc>
                <a:tc>
                  <a:txBody>
                    <a:bodyPr/>
                    <a:lstStyle/>
                    <a:p>
                      <a:pPr algn="r"/>
                      <a:r>
                        <a:rPr lang="nl-NL" sz="1500" dirty="0">
                          <a:latin typeface="+mj-lt"/>
                          <a:ea typeface="Tahoma" panose="020B0604030504040204" pitchFamily="34" charset="0"/>
                          <a:cs typeface="Tahoma" panose="020B0604030504040204" pitchFamily="34" charset="0"/>
                        </a:rPr>
                        <a:t>4 </a:t>
                      </a:r>
                      <a:r>
                        <a:rPr lang="nl-NL" sz="1500" dirty="0" err="1">
                          <a:latin typeface="+mj-lt"/>
                          <a:ea typeface="Tahoma" panose="020B0604030504040204" pitchFamily="34" charset="0"/>
                          <a:cs typeface="Tahoma" panose="020B0604030504040204" pitchFamily="34" charset="0"/>
                        </a:rPr>
                        <a:t>ppm</a:t>
                      </a:r>
                      <a:endParaRPr lang="en-US" sz="1500" dirty="0">
                        <a:latin typeface="+mj-lt"/>
                        <a:ea typeface="Tahoma" panose="020B0604030504040204" pitchFamily="34" charset="0"/>
                        <a:cs typeface="Tahoma" panose="020B0604030504040204" pitchFamily="34" charset="0"/>
                      </a:endParaRPr>
                    </a:p>
                  </a:txBody>
                  <a:tcPr marL="182880" marR="182880" marT="36576" marB="36576" anchor="ctr"/>
                </a:tc>
                <a:extLst>
                  <a:ext uri="{0D108BD9-81ED-4DB2-BD59-A6C34878D82A}">
                    <a16:rowId xmlns:a16="http://schemas.microsoft.com/office/drawing/2014/main" val="10002"/>
                  </a:ext>
                </a:extLst>
              </a:tr>
              <a:tr h="0">
                <a:tc>
                  <a:txBody>
                    <a:bodyPr/>
                    <a:lstStyle/>
                    <a:p>
                      <a:r>
                        <a:rPr lang="en-US" sz="1500" noProof="0" dirty="0">
                          <a:latin typeface="+mj-lt"/>
                          <a:ea typeface="Tahoma" panose="020B0604030504040204" pitchFamily="34" charset="0"/>
                          <a:cs typeface="Tahoma" panose="020B0604030504040204" pitchFamily="34" charset="0"/>
                        </a:rPr>
                        <a:t>Yogurt</a:t>
                      </a:r>
                    </a:p>
                  </a:txBody>
                  <a:tcPr marL="182880" marR="182880" marT="36576" marB="36576" anchor="ctr">
                    <a:solidFill>
                      <a:schemeClr val="bg2">
                        <a:lumMod val="60000"/>
                        <a:lumOff val="40000"/>
                        <a:alpha val="20000"/>
                      </a:schemeClr>
                    </a:solidFill>
                  </a:tcPr>
                </a:tc>
                <a:tc>
                  <a:txBody>
                    <a:bodyPr/>
                    <a:lstStyle/>
                    <a:p>
                      <a:pPr algn="r"/>
                      <a:r>
                        <a:rPr lang="nl-NL" sz="1500">
                          <a:latin typeface="+mj-lt"/>
                          <a:ea typeface="Tahoma" panose="020B0604030504040204" pitchFamily="34" charset="0"/>
                          <a:cs typeface="Tahoma" panose="020B0604030504040204" pitchFamily="34" charset="0"/>
                        </a:rPr>
                        <a:t>24</a:t>
                      </a:r>
                      <a:r>
                        <a:rPr lang="nl-NL" sz="1500" baseline="0">
                          <a:latin typeface="+mj-lt"/>
                          <a:ea typeface="Tahoma" panose="020B0604030504040204" pitchFamily="34" charset="0"/>
                          <a:cs typeface="Tahoma" panose="020B0604030504040204" pitchFamily="34" charset="0"/>
                        </a:rPr>
                        <a:t> ppm</a:t>
                      </a:r>
                      <a:endParaRPr lang="en-US" sz="1500">
                        <a:latin typeface="+mj-lt"/>
                        <a:ea typeface="Tahoma" panose="020B0604030504040204" pitchFamily="34" charset="0"/>
                        <a:cs typeface="Tahoma" panose="020B0604030504040204" pitchFamily="34" charset="0"/>
                      </a:endParaRPr>
                    </a:p>
                  </a:txBody>
                  <a:tcPr marL="182880" marR="182880" marT="36576" marB="36576" anchor="ctr">
                    <a:solidFill>
                      <a:schemeClr val="bg2">
                        <a:lumMod val="60000"/>
                        <a:lumOff val="40000"/>
                        <a:alpha val="20000"/>
                      </a:schemeClr>
                    </a:solidFill>
                  </a:tcPr>
                </a:tc>
                <a:extLst>
                  <a:ext uri="{0D108BD9-81ED-4DB2-BD59-A6C34878D82A}">
                    <a16:rowId xmlns:a16="http://schemas.microsoft.com/office/drawing/2014/main" val="10003"/>
                  </a:ext>
                </a:extLst>
              </a:tr>
              <a:tr h="0">
                <a:tc>
                  <a:txBody>
                    <a:bodyPr/>
                    <a:lstStyle/>
                    <a:p>
                      <a:r>
                        <a:rPr lang="nl-NL" sz="1500" dirty="0">
                          <a:latin typeface="+mj-lt"/>
                          <a:ea typeface="Tahoma" panose="020B0604030504040204" pitchFamily="34" charset="0"/>
                          <a:cs typeface="Tahoma" panose="020B0604030504040204" pitchFamily="34" charset="0"/>
                        </a:rPr>
                        <a:t>Butter</a:t>
                      </a:r>
                      <a:endParaRPr lang="en-US" sz="1500" dirty="0">
                        <a:latin typeface="+mj-lt"/>
                        <a:ea typeface="Tahoma" panose="020B0604030504040204" pitchFamily="34" charset="0"/>
                        <a:cs typeface="Tahoma" panose="020B0604030504040204" pitchFamily="34" charset="0"/>
                      </a:endParaRPr>
                    </a:p>
                  </a:txBody>
                  <a:tcPr marL="182880" marR="182880" marT="36576" marB="36576" anchor="ctr"/>
                </a:tc>
                <a:tc>
                  <a:txBody>
                    <a:bodyPr/>
                    <a:lstStyle/>
                    <a:p>
                      <a:pPr algn="r"/>
                      <a:r>
                        <a:rPr lang="nl-NL" sz="1500">
                          <a:latin typeface="+mj-lt"/>
                          <a:ea typeface="Tahoma" panose="020B0604030504040204" pitchFamily="34" charset="0"/>
                          <a:cs typeface="Tahoma" panose="020B0604030504040204" pitchFamily="34" charset="0"/>
                        </a:rPr>
                        <a:t>8 ppm</a:t>
                      </a:r>
                      <a:endParaRPr lang="en-US" sz="1500">
                        <a:latin typeface="+mj-lt"/>
                        <a:ea typeface="Tahoma" panose="020B0604030504040204" pitchFamily="34" charset="0"/>
                        <a:cs typeface="Tahoma" panose="020B0604030504040204" pitchFamily="34" charset="0"/>
                      </a:endParaRPr>
                    </a:p>
                  </a:txBody>
                  <a:tcPr marL="182880" marR="182880" marT="36576" marB="36576" anchor="ctr"/>
                </a:tc>
                <a:extLst>
                  <a:ext uri="{0D108BD9-81ED-4DB2-BD59-A6C34878D82A}">
                    <a16:rowId xmlns:a16="http://schemas.microsoft.com/office/drawing/2014/main" val="10004"/>
                  </a:ext>
                </a:extLst>
              </a:tr>
              <a:tr h="0">
                <a:tc>
                  <a:txBody>
                    <a:bodyPr/>
                    <a:lstStyle/>
                    <a:p>
                      <a:r>
                        <a:rPr lang="en-US" sz="1500" noProof="0" dirty="0">
                          <a:latin typeface="+mj-lt"/>
                          <a:ea typeface="Tahoma" panose="020B0604030504040204" pitchFamily="34" charset="0"/>
                          <a:cs typeface="Tahoma" panose="020B0604030504040204" pitchFamily="34" charset="0"/>
                        </a:rPr>
                        <a:t>Syrups</a:t>
                      </a:r>
                    </a:p>
                  </a:txBody>
                  <a:tcPr marL="182880" marR="182880" marT="36576" marB="36576" anchor="ctr">
                    <a:lnB>
                      <a:noFill/>
                    </a:lnB>
                    <a:solidFill>
                      <a:schemeClr val="bg2">
                        <a:lumMod val="60000"/>
                        <a:lumOff val="40000"/>
                        <a:alpha val="20000"/>
                      </a:schemeClr>
                    </a:solidFill>
                  </a:tcPr>
                </a:tc>
                <a:tc>
                  <a:txBody>
                    <a:bodyPr/>
                    <a:lstStyle/>
                    <a:p>
                      <a:pPr algn="r"/>
                      <a:r>
                        <a:rPr lang="nl-NL" sz="1500" dirty="0">
                          <a:latin typeface="+mj-lt"/>
                          <a:ea typeface="Tahoma" panose="020B0604030504040204" pitchFamily="34" charset="0"/>
                          <a:cs typeface="Tahoma" panose="020B0604030504040204" pitchFamily="34" charset="0"/>
                        </a:rPr>
                        <a:t>4 </a:t>
                      </a:r>
                      <a:r>
                        <a:rPr lang="nl-NL" sz="1500" dirty="0" err="1">
                          <a:latin typeface="+mj-lt"/>
                          <a:ea typeface="Tahoma" panose="020B0604030504040204" pitchFamily="34" charset="0"/>
                          <a:cs typeface="Tahoma" panose="020B0604030504040204" pitchFamily="34" charset="0"/>
                        </a:rPr>
                        <a:t>ppm</a:t>
                      </a:r>
                      <a:endParaRPr lang="en-US" sz="1500" dirty="0">
                        <a:latin typeface="+mj-lt"/>
                        <a:ea typeface="Tahoma" panose="020B0604030504040204" pitchFamily="34" charset="0"/>
                        <a:cs typeface="Tahoma" panose="020B0604030504040204" pitchFamily="34" charset="0"/>
                      </a:endParaRPr>
                    </a:p>
                  </a:txBody>
                  <a:tcPr marL="182880" marR="182880" marT="36576" marB="36576" anchor="ctr">
                    <a:lnB>
                      <a:noFill/>
                    </a:lnB>
                    <a:solidFill>
                      <a:schemeClr val="bg2">
                        <a:lumMod val="60000"/>
                        <a:lumOff val="40000"/>
                        <a:alpha val="20000"/>
                      </a:schemeClr>
                    </a:solidFill>
                  </a:tcPr>
                </a:tc>
                <a:extLst>
                  <a:ext uri="{0D108BD9-81ED-4DB2-BD59-A6C34878D82A}">
                    <a16:rowId xmlns:a16="http://schemas.microsoft.com/office/drawing/2014/main" val="10005"/>
                  </a:ext>
                </a:extLst>
              </a:tr>
              <a:tr h="0">
                <a:tc>
                  <a:txBody>
                    <a:bodyPr/>
                    <a:lstStyle/>
                    <a:p>
                      <a:r>
                        <a:rPr lang="nl-NL" sz="1500" dirty="0">
                          <a:latin typeface="+mj-lt"/>
                          <a:ea typeface="Tahoma" panose="020B0604030504040204" pitchFamily="34" charset="0"/>
                          <a:cs typeface="Tahoma" panose="020B0604030504040204" pitchFamily="34" charset="0"/>
                        </a:rPr>
                        <a:t>Cottage </a:t>
                      </a:r>
                      <a:r>
                        <a:rPr lang="en-US" sz="1500" noProof="0" dirty="0">
                          <a:latin typeface="+mj-lt"/>
                          <a:ea typeface="Tahoma" panose="020B0604030504040204" pitchFamily="34" charset="0"/>
                          <a:cs typeface="Tahoma" panose="020B0604030504040204" pitchFamily="34" charset="0"/>
                        </a:rPr>
                        <a:t>cheese</a:t>
                      </a:r>
                    </a:p>
                  </a:txBody>
                  <a:tcPr marL="182880" marR="182880" marT="36576" marB="54864" anchor="ctr">
                    <a:lnL>
                      <a:noFill/>
                    </a:lnL>
                    <a:lnR>
                      <a:noFill/>
                    </a:lnR>
                    <a:lnT>
                      <a:noFill/>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nl-NL" sz="1500" dirty="0">
                          <a:latin typeface="+mj-lt"/>
                          <a:ea typeface="Tahoma" panose="020B0604030504040204" pitchFamily="34" charset="0"/>
                          <a:cs typeface="Tahoma" panose="020B0604030504040204" pitchFamily="34" charset="0"/>
                        </a:rPr>
                        <a:t>32</a:t>
                      </a:r>
                      <a:r>
                        <a:rPr lang="nl-NL" sz="1500" baseline="0" dirty="0">
                          <a:latin typeface="+mj-lt"/>
                          <a:ea typeface="Tahoma" panose="020B0604030504040204" pitchFamily="34" charset="0"/>
                          <a:cs typeface="Tahoma" panose="020B0604030504040204" pitchFamily="34" charset="0"/>
                        </a:rPr>
                        <a:t> ppm</a:t>
                      </a:r>
                      <a:endParaRPr lang="en-US" sz="1500" dirty="0">
                        <a:latin typeface="+mj-lt"/>
                        <a:ea typeface="Tahoma" panose="020B0604030504040204" pitchFamily="34" charset="0"/>
                        <a:cs typeface="Tahoma" panose="020B0604030504040204" pitchFamily="34" charset="0"/>
                      </a:endParaRPr>
                    </a:p>
                  </a:txBody>
                  <a:tcPr marL="182880" marR="182880" marT="36576" marB="36576" anchor="ctr">
                    <a:lnL>
                      <a:noFill/>
                    </a:lnL>
                    <a:lnR>
                      <a:noFill/>
                    </a:lnR>
                    <a:lnT>
                      <a:noFill/>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14225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09585"/>
            <a:fld id="{48F63A3B-78C7-47BE-AE5E-E10140E04643}" type="slidenum">
              <a:rPr lang="en-US">
                <a:solidFill>
                  <a:srgbClr val="000000">
                    <a:tint val="75000"/>
                  </a:srgbClr>
                </a:solidFill>
                <a:latin typeface="Trebuchet MS"/>
              </a:rPr>
              <a:pPr defTabSz="609585"/>
              <a:t>18</a:t>
            </a:fld>
            <a:endParaRPr lang="en-US" dirty="0">
              <a:solidFill>
                <a:srgbClr val="000000">
                  <a:tint val="75000"/>
                </a:srgbClr>
              </a:solidFill>
              <a:latin typeface="Trebuchet MS"/>
            </a:endParaRPr>
          </a:p>
        </p:txBody>
      </p:sp>
      <p:sp>
        <p:nvSpPr>
          <p:cNvPr id="2" name="Subtitle 1"/>
          <p:cNvSpPr>
            <a:spLocks noGrp="1"/>
          </p:cNvSpPr>
          <p:nvPr>
            <p:ph type="body" sz="quarter" idx="13"/>
          </p:nvPr>
        </p:nvSpPr>
        <p:spPr>
          <a:xfrm>
            <a:off x="1215297" y="2039709"/>
            <a:ext cx="10518513" cy="3228975"/>
          </a:xfrm>
        </p:spPr>
        <p:txBody>
          <a:bodyPr>
            <a:noAutofit/>
          </a:bodyPr>
          <a:lstStyle/>
          <a:p>
            <a:pPr marL="0" indent="0">
              <a:lnSpc>
                <a:spcPct val="100000"/>
              </a:lnSpc>
              <a:spcAft>
                <a:spcPts val="1200"/>
              </a:spcAft>
              <a:buNone/>
            </a:pPr>
            <a:r>
              <a:rPr lang="en-US" dirty="0"/>
              <a:t>Favorable profile for </a:t>
            </a:r>
            <a:r>
              <a:rPr lang="en-US" b="1" dirty="0"/>
              <a:t>sustainability</a:t>
            </a:r>
          </a:p>
          <a:p>
            <a:pPr marL="228600" lvl="1" indent="-228600">
              <a:lnSpc>
                <a:spcPct val="100000"/>
              </a:lnSpc>
              <a:spcAft>
                <a:spcPts val="1200"/>
              </a:spcAft>
            </a:pPr>
            <a:r>
              <a:rPr lang="en-US" sz="2000" dirty="0"/>
              <a:t>Nature identical, biodegradable</a:t>
            </a:r>
          </a:p>
          <a:p>
            <a:pPr marL="228600" lvl="1" indent="-228600">
              <a:lnSpc>
                <a:spcPct val="100000"/>
              </a:lnSpc>
              <a:spcAft>
                <a:spcPts val="1200"/>
              </a:spcAft>
            </a:pPr>
            <a:r>
              <a:rPr lang="en-US" sz="2000" dirty="0"/>
              <a:t>Listed for use by Nordic Swan, EU Ecolabel, EPA Safer Choice, other green certifications</a:t>
            </a:r>
          </a:p>
          <a:p>
            <a:pPr marL="0" indent="0">
              <a:lnSpc>
                <a:spcPct val="100000"/>
              </a:lnSpc>
              <a:spcAft>
                <a:spcPts val="1200"/>
              </a:spcAft>
              <a:buNone/>
            </a:pPr>
            <a:r>
              <a:rPr lang="en-US" dirty="0"/>
              <a:t>Favorable profile for </a:t>
            </a:r>
            <a:r>
              <a:rPr lang="en-US" b="1" dirty="0"/>
              <a:t>consumers</a:t>
            </a:r>
          </a:p>
          <a:p>
            <a:pPr marL="228600" lvl="1" indent="-228600">
              <a:lnSpc>
                <a:spcPct val="100000"/>
              </a:lnSpc>
              <a:spcAft>
                <a:spcPts val="1200"/>
              </a:spcAft>
            </a:pPr>
            <a:r>
              <a:rPr lang="en-US" sz="2000" dirty="0"/>
              <a:t>Classified as non-irritating to the skin</a:t>
            </a:r>
          </a:p>
          <a:p>
            <a:pPr marL="0" indent="0">
              <a:lnSpc>
                <a:spcPct val="100000"/>
              </a:lnSpc>
              <a:spcAft>
                <a:spcPts val="1200"/>
              </a:spcAft>
              <a:buNone/>
            </a:pPr>
            <a:r>
              <a:rPr lang="en-US" dirty="0"/>
              <a:t>Favorable profile for </a:t>
            </a:r>
            <a:r>
              <a:rPr lang="en-US" b="1" dirty="0"/>
              <a:t>manufacturers</a:t>
            </a:r>
          </a:p>
          <a:p>
            <a:pPr marL="228600" lvl="1" indent="-228600">
              <a:lnSpc>
                <a:spcPct val="100000"/>
              </a:lnSpc>
              <a:spcAft>
                <a:spcPts val="1200"/>
              </a:spcAft>
            </a:pPr>
            <a:r>
              <a:rPr lang="en-US" sz="2000" dirty="0"/>
              <a:t>Odorless and non-discoloring</a:t>
            </a:r>
          </a:p>
          <a:p>
            <a:pPr marL="228600" lvl="1" indent="-228600">
              <a:lnSpc>
                <a:spcPct val="100000"/>
              </a:lnSpc>
              <a:spcAft>
                <a:spcPts val="1200"/>
              </a:spcAft>
            </a:pPr>
            <a:r>
              <a:rPr lang="en-US" sz="2000" dirty="0"/>
              <a:t>(cost) Effectively preserves formulations up to pH 7</a:t>
            </a:r>
          </a:p>
        </p:txBody>
      </p:sp>
      <p:grpSp>
        <p:nvGrpSpPr>
          <p:cNvPr id="13" name="Group 12"/>
          <p:cNvGrpSpPr/>
          <p:nvPr/>
        </p:nvGrpSpPr>
        <p:grpSpPr>
          <a:xfrm>
            <a:off x="435682" y="76926"/>
            <a:ext cx="4883571" cy="1142396"/>
            <a:chOff x="3012622" y="95461"/>
            <a:chExt cx="4102540" cy="959693"/>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622" y="246531"/>
              <a:ext cx="2968008" cy="573814"/>
            </a:xfrm>
            <a:prstGeom prst="rect">
              <a:avLst/>
            </a:prstGeom>
          </p:spPr>
        </p:pic>
        <p:sp>
          <p:nvSpPr>
            <p:cNvPr id="11" name="Title 4"/>
            <p:cNvSpPr txBox="1">
              <a:spLocks/>
            </p:cNvSpPr>
            <p:nvPr/>
          </p:nvSpPr>
          <p:spPr>
            <a:xfrm>
              <a:off x="5972097" y="95461"/>
              <a:ext cx="1143065" cy="959693"/>
            </a:xfrm>
            <a:prstGeom prst="rect">
              <a:avLst/>
            </a:prstGeom>
          </p:spPr>
          <p:txBody>
            <a:bodyPr vert="horz" lIns="91440" tIns="45720" rIns="91440" bIns="45720" rtlCol="0" anchor="ctr">
              <a:normAutofit/>
            </a:bodyPr>
            <a:lstStyle>
              <a:lvl1pPr algn="l" defTabSz="914377" rtl="0" eaLnBrk="1" latinLnBrk="0" hangingPunct="1">
                <a:lnSpc>
                  <a:spcPct val="80000"/>
                </a:lnSpc>
                <a:spcBef>
                  <a:spcPct val="0"/>
                </a:spcBef>
                <a:buNone/>
                <a:defRPr lang="en-US" sz="2667" kern="1200" dirty="0">
                  <a:solidFill>
                    <a:schemeClr val="bg2"/>
                  </a:solidFill>
                  <a:latin typeface="+mj-lt"/>
                  <a:ea typeface="+mj-ea"/>
                  <a:cs typeface="+mj-cs"/>
                </a:defRPr>
              </a:lvl1pPr>
            </a:lstStyle>
            <a:p>
              <a:r>
                <a:rPr lang="en-US" sz="4400" dirty="0"/>
                <a:t>SB</a:t>
              </a:r>
            </a:p>
          </p:txBody>
        </p:sp>
      </p:grpSp>
      <p:sp>
        <p:nvSpPr>
          <p:cNvPr id="4" name="Rounded Rectangle 3"/>
          <p:cNvSpPr/>
          <p:nvPr/>
        </p:nvSpPr>
        <p:spPr>
          <a:xfrm>
            <a:off x="496344" y="1266824"/>
            <a:ext cx="6074766" cy="51435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Green, consumer friendly, easy to use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170" y="4575758"/>
            <a:ext cx="522088" cy="52208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171" y="2046353"/>
            <a:ext cx="522088" cy="52208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170" y="3534271"/>
            <a:ext cx="522088" cy="522088"/>
          </a:xfrm>
          <a:prstGeom prst="rect">
            <a:avLst/>
          </a:prstGeom>
        </p:spPr>
      </p:pic>
      <p:sp>
        <p:nvSpPr>
          <p:cNvPr id="5" name="Rounded Rectangle 4"/>
          <p:cNvSpPr/>
          <p:nvPr/>
        </p:nvSpPr>
        <p:spPr>
          <a:xfrm>
            <a:off x="7841772" y="3670656"/>
            <a:ext cx="3892038" cy="2528888"/>
          </a:xfrm>
          <a:prstGeom prst="roundRect">
            <a:avLst>
              <a:gd name="adj" fmla="val 1348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spcAft>
                <a:spcPts val="1200"/>
              </a:spcAft>
            </a:pPr>
            <a:r>
              <a:rPr lang="en-US" sz="2000" b="1" dirty="0">
                <a:solidFill>
                  <a:schemeClr val="accent2"/>
                </a:solidFill>
              </a:rPr>
              <a:t>Key to use in products for:</a:t>
            </a:r>
          </a:p>
          <a:p>
            <a:pPr marL="285750" lvl="1" indent="-285750">
              <a:lnSpc>
                <a:spcPct val="100000"/>
              </a:lnSpc>
              <a:spcAft>
                <a:spcPts val="800"/>
              </a:spcAft>
              <a:buClr>
                <a:schemeClr val="accent2"/>
              </a:buClr>
              <a:buFont typeface="Arial" panose="020B0604020202020204" pitchFamily="34" charset="0"/>
              <a:buChar char="•"/>
            </a:pPr>
            <a:r>
              <a:rPr lang="en-US" dirty="0">
                <a:solidFill>
                  <a:schemeClr val="tx1"/>
                </a:solidFill>
              </a:rPr>
              <a:t>Free of isothiazolinones and formaldehyde releasers</a:t>
            </a:r>
          </a:p>
          <a:p>
            <a:pPr marL="285750" lvl="1" indent="-285750">
              <a:lnSpc>
                <a:spcPct val="100000"/>
              </a:lnSpc>
              <a:spcAft>
                <a:spcPts val="800"/>
              </a:spcAft>
              <a:buClr>
                <a:schemeClr val="accent2"/>
              </a:buClr>
              <a:buFont typeface="Arial" panose="020B0604020202020204" pitchFamily="34" charset="0"/>
              <a:buChar char="•"/>
            </a:pPr>
            <a:r>
              <a:rPr lang="en-US" dirty="0">
                <a:solidFill>
                  <a:schemeClr val="tx1"/>
                </a:solidFill>
              </a:rPr>
              <a:t>Ecologically friendly</a:t>
            </a:r>
          </a:p>
          <a:p>
            <a:pPr marL="285750" lvl="1" indent="-285750">
              <a:lnSpc>
                <a:spcPct val="100000"/>
              </a:lnSpc>
              <a:spcAft>
                <a:spcPts val="800"/>
              </a:spcAft>
              <a:buClr>
                <a:schemeClr val="accent2"/>
              </a:buClr>
              <a:buFont typeface="Arial" panose="020B0604020202020204" pitchFamily="34" charset="0"/>
              <a:buChar char="•"/>
            </a:pPr>
            <a:r>
              <a:rPr lang="en-US" dirty="0">
                <a:solidFill>
                  <a:schemeClr val="tx1"/>
                </a:solidFill>
              </a:rPr>
              <a:t>Skin friendly &amp; sensitive products</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9994" b="99491" l="8437" r="90488">
                        <a14:foregroundMark x1="71836" y1="36919" x2="71505" y2="51369"/>
                        <a14:foregroundMark x1="78784" y1="32782" x2="78991" y2="44303"/>
                        <a14:foregroundMark x1="69603" y1="43348" x2="75476" y2="43985"/>
                        <a14:foregroundMark x1="73780" y1="41439" x2="77957" y2="45258"/>
                        <a14:foregroundMark x1="70885" y1="41439" x2="67328" y2="44621"/>
                        <a14:foregroundMark x1="11414" y1="88606" x2="77543" y2="88924"/>
                        <a14:foregroundMark x1="10794" y1="80267" x2="10587" y2="87015"/>
                        <a14:foregroundMark x1="12242" y1="76448" x2="8519" y2="86696"/>
                        <a14:foregroundMark x1="86311" y1="76130" x2="89206" y2="89243"/>
                        <a14:foregroundMark x1="23532" y1="87651" x2="81514" y2="89879"/>
                        <a14:foregroundMark x1="9967" y1="89879" x2="15798" y2="98600"/>
                        <a14:foregroundMark x1="88172" y1="92807" x2="88172" y2="99554"/>
                        <a14:foregroundMark x1="88586" y1="79949" x2="90488" y2="92807"/>
                        <a14:backgroundMark x1="23780" y1="28517" x2="24566" y2="31318"/>
                        <a14:backgroundMark x1="32258" y1="32718" x2="33706" y2="36728"/>
                        <a14:backgroundMark x1="55831" y1="38129" x2="55087" y2="42775"/>
                      </a14:backgroundRemoval>
                    </a14:imgEffect>
                  </a14:imgLayer>
                </a14:imgProps>
              </a:ext>
              <a:ext uri="{28A0092B-C50C-407E-A947-70E740481C1C}">
                <a14:useLocalDpi xmlns:a14="http://schemas.microsoft.com/office/drawing/2010/main" val="0"/>
              </a:ext>
            </a:extLst>
          </a:blip>
          <a:stretch>
            <a:fillRect/>
          </a:stretch>
        </p:blipFill>
        <p:spPr>
          <a:xfrm>
            <a:off x="7961163" y="737256"/>
            <a:ext cx="3653256" cy="2373055"/>
          </a:xfrm>
          <a:prstGeom prst="rect">
            <a:avLst/>
          </a:prstGeom>
        </p:spPr>
      </p:pic>
    </p:spTree>
    <p:extLst>
      <p:ext uri="{BB962C8B-B14F-4D97-AF65-F5344CB8AC3E}">
        <p14:creationId xmlns:p14="http://schemas.microsoft.com/office/powerpoint/2010/main" val="4223744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1138953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0767" name="think-cell Slide" r:id="rId6" imgW="306" imgH="306" progId="TCLayout.ActiveDocument.1">
                  <p:embed/>
                </p:oleObj>
              </mc:Choice>
              <mc:Fallback>
                <p:oleObj name="think-cell Slide" r:id="rId6" imgW="306" imgH="30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4" name="Title 1"/>
          <p:cNvSpPr>
            <a:spLocks noGrp="1"/>
          </p:cNvSpPr>
          <p:nvPr>
            <p:ph type="title"/>
          </p:nvPr>
        </p:nvSpPr>
        <p:spPr/>
        <p:txBody>
          <a:bodyPr/>
          <a:lstStyle/>
          <a:p>
            <a:r>
              <a:rPr lang="en-US" dirty="0">
                <a:latin typeface="+mj-lt"/>
              </a:rPr>
              <a:t>It </a:t>
            </a:r>
            <a:r>
              <a:rPr lang="en-US" dirty="0" smtClean="0"/>
              <a:t>ha</a:t>
            </a:r>
            <a:r>
              <a:rPr lang="en-US" dirty="0" smtClean="0">
                <a:latin typeface="+mj-lt"/>
              </a:rPr>
              <a:t>s </a:t>
            </a:r>
            <a:r>
              <a:rPr lang="en-US" dirty="0">
                <a:latin typeface="+mj-lt"/>
              </a:rPr>
              <a:t>already started!</a:t>
            </a:r>
          </a:p>
        </p:txBody>
      </p:sp>
      <p:sp>
        <p:nvSpPr>
          <p:cNvPr id="2" name="Slide Number Placeholder 1"/>
          <p:cNvSpPr>
            <a:spLocks noGrp="1"/>
          </p:cNvSpPr>
          <p:nvPr>
            <p:ph type="sldNum" sz="quarter" idx="12"/>
          </p:nvPr>
        </p:nvSpPr>
        <p:spPr/>
        <p:txBody>
          <a:bodyPr/>
          <a:lstStyle/>
          <a:p>
            <a:fld id="{A2511478-619A-48EE-AD9D-F3F3F4783ABB}" type="slidenum">
              <a:rPr lang="en-US" smtClean="0"/>
              <a:t>19</a:t>
            </a:fld>
            <a:endParaRPr lang="en-US"/>
          </a:p>
        </p:txBody>
      </p:sp>
      <p:pic>
        <p:nvPicPr>
          <p:cNvPr id="17" name="Picture 6" descr="https://www.calgon.nl/media/1518/ecologique.jpg?anchor=center&amp;mode=max&amp;width=320&amp;height=240&amp;rnd=1322530428000000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8839" y="5753585"/>
            <a:ext cx="611133" cy="10185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Diagram 18"/>
          <p:cNvGraphicFramePr/>
          <p:nvPr>
            <p:extLst>
              <p:ext uri="{D42A27DB-BD31-4B8C-83A1-F6EECF244321}">
                <p14:modId xmlns:p14="http://schemas.microsoft.com/office/powerpoint/2010/main" val="820715807"/>
              </p:ext>
            </p:extLst>
          </p:nvPr>
        </p:nvGraphicFramePr>
        <p:xfrm>
          <a:off x="3597544" y="1677791"/>
          <a:ext cx="6392565" cy="42400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0" name="Picture 2" descr="https://www.euronabycerny.com/userfiles/eshop/imageGallery/product/10541/3321_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39179" y="732794"/>
            <a:ext cx="687978" cy="9631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5"/>
          <a:stretch>
            <a:fillRect/>
          </a:stretch>
        </p:blipFill>
        <p:spPr>
          <a:xfrm>
            <a:off x="6108909" y="736270"/>
            <a:ext cx="303081" cy="1000332"/>
          </a:xfrm>
          <a:prstGeom prst="rect">
            <a:avLst/>
          </a:prstGeom>
        </p:spPr>
      </p:pic>
      <p:pic>
        <p:nvPicPr>
          <p:cNvPr id="22" name="Picture 21"/>
          <p:cNvPicPr>
            <a:picLocks noChangeAspect="1"/>
          </p:cNvPicPr>
          <p:nvPr/>
        </p:nvPicPr>
        <p:blipFill>
          <a:blip r:embed="rId16"/>
          <a:stretch>
            <a:fillRect/>
          </a:stretch>
        </p:blipFill>
        <p:spPr>
          <a:xfrm>
            <a:off x="5866526" y="5678251"/>
            <a:ext cx="397309" cy="1087182"/>
          </a:xfrm>
          <a:prstGeom prst="rect">
            <a:avLst/>
          </a:prstGeom>
        </p:spPr>
      </p:pic>
      <p:pic>
        <p:nvPicPr>
          <p:cNvPr id="23" name="Picture 22"/>
          <p:cNvPicPr>
            <a:picLocks noChangeAspect="1"/>
          </p:cNvPicPr>
          <p:nvPr/>
        </p:nvPicPr>
        <p:blipFill>
          <a:blip r:embed="rId17"/>
          <a:stretch>
            <a:fillRect/>
          </a:stretch>
        </p:blipFill>
        <p:spPr>
          <a:xfrm>
            <a:off x="3112696" y="3813495"/>
            <a:ext cx="858578" cy="1330592"/>
          </a:xfrm>
          <a:prstGeom prst="rect">
            <a:avLst/>
          </a:prstGeom>
        </p:spPr>
      </p:pic>
      <p:pic>
        <p:nvPicPr>
          <p:cNvPr id="24" name="Picture 23"/>
          <p:cNvPicPr>
            <a:picLocks noChangeAspect="1"/>
          </p:cNvPicPr>
          <p:nvPr/>
        </p:nvPicPr>
        <p:blipFill>
          <a:blip r:embed="rId18"/>
          <a:stretch>
            <a:fillRect/>
          </a:stretch>
        </p:blipFill>
        <p:spPr>
          <a:xfrm>
            <a:off x="3825781" y="3881069"/>
            <a:ext cx="523707" cy="1212585"/>
          </a:xfrm>
          <a:prstGeom prst="rect">
            <a:avLst/>
          </a:prstGeom>
        </p:spPr>
      </p:pic>
      <p:pic>
        <p:nvPicPr>
          <p:cNvPr id="25" name="Picture 24"/>
          <p:cNvPicPr>
            <a:picLocks noChangeAspect="1"/>
          </p:cNvPicPr>
          <p:nvPr/>
        </p:nvPicPr>
        <p:blipFill>
          <a:blip r:embed="rId19"/>
          <a:stretch>
            <a:fillRect/>
          </a:stretch>
        </p:blipFill>
        <p:spPr>
          <a:xfrm>
            <a:off x="1443380" y="2841008"/>
            <a:ext cx="917864" cy="917864"/>
          </a:xfrm>
          <a:prstGeom prst="rect">
            <a:avLst/>
          </a:prstGeom>
        </p:spPr>
      </p:pic>
      <p:pic>
        <p:nvPicPr>
          <p:cNvPr id="26" name="Picture 4" descr="https://media.mintel.com/i01/mediaserver/perform_image/BBgeUwIpgbggdEpNSbSAIsG0DKo8AiwLIxgwE2GAA?1583850559.9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942509" y="3117155"/>
            <a:ext cx="1054123" cy="5681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oncentrated Fresh Juniper Fabric Conditione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343438" y="3807468"/>
            <a:ext cx="424826" cy="12414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22"/>
          <a:stretch>
            <a:fillRect/>
          </a:stretch>
        </p:blipFill>
        <p:spPr>
          <a:xfrm>
            <a:off x="8291937" y="1315995"/>
            <a:ext cx="423750" cy="1054120"/>
          </a:xfrm>
          <a:prstGeom prst="rect">
            <a:avLst/>
          </a:prstGeom>
        </p:spPr>
      </p:pic>
      <p:sp>
        <p:nvSpPr>
          <p:cNvPr id="29" name="Rectangle 28"/>
          <p:cNvSpPr/>
          <p:nvPr/>
        </p:nvSpPr>
        <p:spPr>
          <a:xfrm>
            <a:off x="467745" y="6102062"/>
            <a:ext cx="2849452" cy="4207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0" algn="l"/>
              </a:tabLst>
              <a:defRPr/>
            </a:pPr>
            <a:r>
              <a:rPr kumimoji="0" lang="en-US" sz="1067" b="0" i="0" u="none" strike="noStrike" kern="1200" cap="none" spc="0" normalizeH="0" baseline="0" noProof="0" dirty="0">
                <a:ln>
                  <a:noFill/>
                </a:ln>
                <a:solidFill>
                  <a:srgbClr val="000000">
                    <a:lumMod val="85000"/>
                    <a:lumOff val="15000"/>
                  </a:srgbClr>
                </a:solidFill>
                <a:effectLst/>
                <a:uLnTx/>
                <a:uFillTx/>
                <a:latin typeface="Trebuchet MS"/>
                <a:ea typeface="+mn-ea"/>
                <a:cs typeface="+mn-cs"/>
              </a:rPr>
              <a:t>Source:  Mintel – </a:t>
            </a:r>
            <a:r>
              <a:rPr kumimoji="0" lang="en-US" sz="1067" b="0" i="0" u="none" strike="noStrike" kern="1200" cap="none" spc="0" normalizeH="0" baseline="0" noProof="0" dirty="0" smtClean="0">
                <a:ln>
                  <a:noFill/>
                </a:ln>
                <a:solidFill>
                  <a:srgbClr val="000000">
                    <a:lumMod val="85000"/>
                    <a:lumOff val="15000"/>
                  </a:srgbClr>
                </a:solidFill>
                <a:effectLst/>
                <a:uLnTx/>
                <a:uFillTx/>
                <a:latin typeface="Trebuchet MS"/>
                <a:ea typeface="+mn-ea"/>
                <a:cs typeface="+mn-cs"/>
              </a:rPr>
              <a:t>Home </a:t>
            </a:r>
            <a:r>
              <a:rPr kumimoji="0" lang="en-US" sz="1067" b="0" i="0" u="none" strike="noStrike" kern="1200" cap="none" spc="0" normalizeH="0" baseline="0" noProof="0" dirty="0">
                <a:ln>
                  <a:noFill/>
                </a:ln>
                <a:solidFill>
                  <a:srgbClr val="000000">
                    <a:lumMod val="85000"/>
                    <a:lumOff val="15000"/>
                  </a:srgbClr>
                </a:solidFill>
                <a:effectLst/>
                <a:uLnTx/>
                <a:uFillTx/>
                <a:latin typeface="Trebuchet MS"/>
                <a:ea typeface="+mn-ea"/>
                <a:cs typeface="+mn-cs"/>
              </a:rPr>
              <a:t>care market Europe – 2019/20; shop information</a:t>
            </a:r>
            <a:endParaRPr kumimoji="0" lang="en-US" sz="800" b="0" i="0" u="none" strike="noStrike" kern="1200" cap="none" spc="0" normalizeH="0" baseline="0" noProof="0" dirty="0">
              <a:ln>
                <a:noFill/>
              </a:ln>
              <a:solidFill>
                <a:srgbClr val="000000">
                  <a:lumMod val="85000"/>
                  <a:lumOff val="15000"/>
                </a:srgbClr>
              </a:solidFill>
              <a:effectLst/>
              <a:uLnTx/>
              <a:uFillTx/>
              <a:latin typeface="Trebuchet MS"/>
              <a:ea typeface="+mn-ea"/>
              <a:cs typeface="+mn-cs"/>
            </a:endParaRPr>
          </a:p>
        </p:txBody>
      </p:sp>
      <p:sp>
        <p:nvSpPr>
          <p:cNvPr id="30" name="Rounded Rectangular Callout 29"/>
          <p:cNvSpPr/>
          <p:nvPr/>
        </p:nvSpPr>
        <p:spPr>
          <a:xfrm>
            <a:off x="9604263" y="5372645"/>
            <a:ext cx="2283753" cy="919401"/>
          </a:xfrm>
          <a:prstGeom prst="wedgeRoundRectCallout">
            <a:avLst>
              <a:gd name="adj1" fmla="val -22057"/>
              <a:gd name="adj2" fmla="val -34453"/>
              <a:gd name="adj3" fmla="val 16667"/>
            </a:avLst>
          </a:prstGeom>
          <a:solidFill>
            <a:schemeClr val="bg2"/>
          </a:solidFill>
          <a:ln w="28575">
            <a:noFill/>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Trebuchet MS"/>
                <a:ea typeface="+mn-ea"/>
                <a:cs typeface="+mn-cs"/>
              </a:rPr>
              <a:t>Connect with </a:t>
            </a:r>
            <a:r>
              <a:rPr kumimoji="0" lang="en-US" sz="1200" b="1" u="none" strike="noStrike" kern="1200" cap="none" spc="0" normalizeH="0" baseline="0" noProof="0" dirty="0" smtClean="0">
                <a:ln>
                  <a:noFill/>
                </a:ln>
                <a:solidFill>
                  <a:srgbClr val="FFFFFF"/>
                </a:solidFill>
                <a:effectLst/>
                <a:uLnTx/>
                <a:uFillTx/>
                <a:latin typeface="Trebuchet MS"/>
                <a:ea typeface="+mn-ea"/>
                <a:cs typeface="+mn-cs"/>
              </a:rPr>
              <a:t>us, </a:t>
            </a:r>
            <a:r>
              <a:rPr kumimoji="0" lang="en-US" sz="1200" b="1" u="none" strike="noStrike" kern="1200" cap="none" spc="0" normalizeH="0" baseline="0" noProof="0" dirty="0">
                <a:ln>
                  <a:noFill/>
                </a:ln>
                <a:solidFill>
                  <a:srgbClr val="FFFFFF"/>
                </a:solidFill>
                <a:effectLst/>
                <a:uLnTx/>
                <a:uFillTx/>
                <a:latin typeface="Trebuchet MS"/>
                <a:ea typeface="+mn-ea"/>
                <a:cs typeface="+mn-cs"/>
              </a:rPr>
              <a:t>and our preservatives expert team will support you with your formulation </a:t>
            </a:r>
            <a:r>
              <a:rPr kumimoji="0" lang="en-US" sz="1200" b="1" u="none" strike="noStrike" kern="1200" cap="none" spc="0" normalizeH="0" baseline="0" noProof="0" dirty="0" smtClean="0">
                <a:ln>
                  <a:noFill/>
                </a:ln>
                <a:solidFill>
                  <a:srgbClr val="FFFFFF"/>
                </a:solidFill>
                <a:effectLst/>
                <a:uLnTx/>
                <a:uFillTx/>
                <a:latin typeface="Trebuchet MS"/>
                <a:ea typeface="+mn-ea"/>
                <a:cs typeface="+mn-cs"/>
              </a:rPr>
              <a:t>needs.</a:t>
            </a:r>
            <a:endParaRPr kumimoji="0" lang="en-US" sz="1200" b="1" u="none" strike="noStrike" kern="1200" cap="none" spc="0" normalizeH="0" baseline="0" noProof="0" dirty="0">
              <a:ln>
                <a:noFill/>
              </a:ln>
              <a:solidFill>
                <a:srgbClr val="FFFFFF"/>
              </a:solidFill>
              <a:effectLst/>
              <a:uLnTx/>
              <a:uFillTx/>
              <a:latin typeface="Trebuchet MS"/>
              <a:ea typeface="+mn-ea"/>
              <a:cs typeface="+mn-cs"/>
            </a:endParaRPr>
          </a:p>
        </p:txBody>
      </p:sp>
      <p:pic>
        <p:nvPicPr>
          <p:cNvPr id="31" name="Picture 2" descr="Raspberry &amp; Cherry Blossom Scented Dishwashing Liquid"/>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326366" y="2801608"/>
            <a:ext cx="420967" cy="9249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Lemon Scented Multi-Purpose Cleaning Wipe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988507" y="3192547"/>
            <a:ext cx="904638" cy="5019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25"/>
          <a:stretch>
            <a:fillRect/>
          </a:stretch>
        </p:blipFill>
        <p:spPr>
          <a:xfrm>
            <a:off x="2729485" y="2853350"/>
            <a:ext cx="520523" cy="888077"/>
          </a:xfrm>
          <a:prstGeom prst="rect">
            <a:avLst/>
          </a:prstGeom>
        </p:spPr>
      </p:pic>
      <p:pic>
        <p:nvPicPr>
          <p:cNvPr id="34" name="Picture 33"/>
          <p:cNvPicPr>
            <a:picLocks noChangeAspect="1"/>
          </p:cNvPicPr>
          <p:nvPr/>
        </p:nvPicPr>
        <p:blipFill>
          <a:blip r:embed="rId26"/>
          <a:stretch>
            <a:fillRect/>
          </a:stretch>
        </p:blipFill>
        <p:spPr>
          <a:xfrm>
            <a:off x="7288653" y="495287"/>
            <a:ext cx="357389" cy="1196474"/>
          </a:xfrm>
          <a:prstGeom prst="rect">
            <a:avLst/>
          </a:prstGeom>
        </p:spPr>
      </p:pic>
      <p:pic>
        <p:nvPicPr>
          <p:cNvPr id="35" name="Picture 4" descr="PLUS Glansspoelmiddel fles 750 ml - Vaatwasmiddel"/>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273262" y="5161228"/>
            <a:ext cx="1051433" cy="10514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s://media.mintel.com/i01/mediaserver/perform_image/AEgeUwIpgbggdEpNSbkWAFpkILi3DEIMSwAlv_hWD?1583850427.59"/>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726820" y="1972576"/>
            <a:ext cx="492287" cy="8927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https://media.mintel.com/i01/mediaserver/perform_image/ADgeUwIpgbggdEpNSbSA_GNQBptwa4q3X+QrB?1583850623.8"/>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790496" y="2872155"/>
            <a:ext cx="458613" cy="8669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001"/>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857149" y="2349935"/>
            <a:ext cx="417855" cy="74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31"/>
          <a:stretch>
            <a:fillRect/>
          </a:stretch>
        </p:blipFill>
        <p:spPr>
          <a:xfrm>
            <a:off x="2811640" y="1933041"/>
            <a:ext cx="330537" cy="833787"/>
          </a:xfrm>
          <a:prstGeom prst="rect">
            <a:avLst/>
          </a:prstGeom>
        </p:spPr>
      </p:pic>
      <p:pic>
        <p:nvPicPr>
          <p:cNvPr id="40" name="Picture 8" descr="Aloe Vera Dishwashing Lotion"/>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219107" y="1963915"/>
            <a:ext cx="516989" cy="80850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s://media.mintel.com/i01/mediaserver/perform_image/BHgeUwIpgbggdEpNS7+QEkRQPhAgAuBEiCKf9DtGA?1586512050.88"/>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rot="21540000">
            <a:off x="4856123" y="1922551"/>
            <a:ext cx="268408" cy="65243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34"/>
          <a:stretch>
            <a:fillRect/>
          </a:stretch>
        </p:blipFill>
        <p:spPr>
          <a:xfrm>
            <a:off x="2782066" y="3923170"/>
            <a:ext cx="471329" cy="1128381"/>
          </a:xfrm>
          <a:prstGeom prst="rect">
            <a:avLst/>
          </a:prstGeom>
        </p:spPr>
      </p:pic>
      <p:pic>
        <p:nvPicPr>
          <p:cNvPr id="43" name="Picture 42"/>
          <p:cNvPicPr>
            <a:picLocks noChangeAspect="1"/>
          </p:cNvPicPr>
          <p:nvPr/>
        </p:nvPicPr>
        <p:blipFill>
          <a:blip r:embed="rId35"/>
          <a:stretch>
            <a:fillRect/>
          </a:stretch>
        </p:blipFill>
        <p:spPr>
          <a:xfrm>
            <a:off x="4096802" y="5105010"/>
            <a:ext cx="446940" cy="1089907"/>
          </a:xfrm>
          <a:prstGeom prst="rect">
            <a:avLst/>
          </a:prstGeom>
        </p:spPr>
      </p:pic>
      <p:pic>
        <p:nvPicPr>
          <p:cNvPr id="44" name="Picture 43"/>
          <p:cNvPicPr>
            <a:picLocks noChangeAspect="1"/>
          </p:cNvPicPr>
          <p:nvPr/>
        </p:nvPicPr>
        <p:blipFill>
          <a:blip r:embed="rId36"/>
          <a:stretch>
            <a:fillRect/>
          </a:stretch>
        </p:blipFill>
        <p:spPr>
          <a:xfrm>
            <a:off x="9385563" y="2379859"/>
            <a:ext cx="332627" cy="672243"/>
          </a:xfrm>
          <a:prstGeom prst="rect">
            <a:avLst/>
          </a:prstGeom>
        </p:spPr>
      </p:pic>
      <p:pic>
        <p:nvPicPr>
          <p:cNvPr id="45" name="Picture 44" descr="https://media.mintel.com/i01/mediaserver/perform_image/ADgeUwIpgbggdEpNSbkWQYocB9ECgopnFUA2X+QrB?1588956666.68"/>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280756" y="1815714"/>
            <a:ext cx="360831" cy="969780"/>
          </a:xfrm>
          <a:prstGeom prst="rect">
            <a:avLst/>
          </a:prstGeom>
          <a:noFill/>
          <a:ln>
            <a:noFill/>
          </a:ln>
        </p:spPr>
      </p:pic>
      <p:pic>
        <p:nvPicPr>
          <p:cNvPr id="46" name="Picture 12" descr="Liquide vaisselle peaux sensibles Nature U, flacon de 500ml "/>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119219" y="2014768"/>
            <a:ext cx="759555" cy="76639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8" descr="Frosch Baby Dishwashing Liquid"/>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4228149" y="2869345"/>
            <a:ext cx="527606" cy="8251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40"/>
          <a:stretch>
            <a:fillRect/>
          </a:stretch>
        </p:blipFill>
        <p:spPr>
          <a:xfrm>
            <a:off x="2241124" y="2857868"/>
            <a:ext cx="408484" cy="879042"/>
          </a:xfrm>
          <a:prstGeom prst="rect">
            <a:avLst/>
          </a:prstGeom>
        </p:spPr>
      </p:pic>
      <p:pic>
        <p:nvPicPr>
          <p:cNvPr id="49" name="Picture 48"/>
          <p:cNvPicPr>
            <a:picLocks noChangeAspect="1"/>
          </p:cNvPicPr>
          <p:nvPr/>
        </p:nvPicPr>
        <p:blipFill>
          <a:blip r:embed="rId41"/>
          <a:stretch>
            <a:fillRect/>
          </a:stretch>
        </p:blipFill>
        <p:spPr>
          <a:xfrm>
            <a:off x="8811922" y="1220200"/>
            <a:ext cx="513938" cy="1073326"/>
          </a:xfrm>
          <a:prstGeom prst="rect">
            <a:avLst/>
          </a:prstGeom>
        </p:spPr>
      </p:pic>
      <p:pic>
        <p:nvPicPr>
          <p:cNvPr id="50" name="Picture 49"/>
          <p:cNvPicPr>
            <a:picLocks noChangeAspect="1"/>
          </p:cNvPicPr>
          <p:nvPr/>
        </p:nvPicPr>
        <p:blipFill>
          <a:blip r:embed="rId42"/>
          <a:stretch>
            <a:fillRect/>
          </a:stretch>
        </p:blipFill>
        <p:spPr>
          <a:xfrm>
            <a:off x="2235100" y="3915954"/>
            <a:ext cx="497857" cy="1143931"/>
          </a:xfrm>
          <a:prstGeom prst="rect">
            <a:avLst/>
          </a:prstGeom>
        </p:spPr>
      </p:pic>
      <p:pic>
        <p:nvPicPr>
          <p:cNvPr id="51" name="Picture 50"/>
          <p:cNvPicPr>
            <a:picLocks noChangeAspect="1"/>
          </p:cNvPicPr>
          <p:nvPr/>
        </p:nvPicPr>
        <p:blipFill>
          <a:blip r:embed="rId43"/>
          <a:stretch>
            <a:fillRect/>
          </a:stretch>
        </p:blipFill>
        <p:spPr>
          <a:xfrm>
            <a:off x="1605517" y="3960364"/>
            <a:ext cx="573908" cy="1081660"/>
          </a:xfrm>
          <a:prstGeom prst="rect">
            <a:avLst/>
          </a:prstGeom>
        </p:spPr>
      </p:pic>
      <p:pic>
        <p:nvPicPr>
          <p:cNvPr id="52" name="Picture 51"/>
          <p:cNvPicPr>
            <a:picLocks noChangeAspect="1"/>
          </p:cNvPicPr>
          <p:nvPr/>
        </p:nvPicPr>
        <p:blipFill>
          <a:blip r:embed="rId44"/>
          <a:stretch>
            <a:fillRect/>
          </a:stretch>
        </p:blipFill>
        <p:spPr>
          <a:xfrm>
            <a:off x="1107985" y="4009130"/>
            <a:ext cx="397856" cy="1032894"/>
          </a:xfrm>
          <a:prstGeom prst="rect">
            <a:avLst/>
          </a:prstGeom>
        </p:spPr>
      </p:pic>
      <p:pic>
        <p:nvPicPr>
          <p:cNvPr id="53" name="Picture 2" descr="https://media.mintel.com/i01/mediaserver/perform_image/BAgeUwIpgbggdEpNSbQPHbYOQrHCBsv_hWDAA?1590598478.22"/>
          <p:cNvPicPr>
            <a:picLocks noChangeAspect="1" noChangeArrowheads="1"/>
          </p:cNvPicPr>
          <p:nvPr/>
        </p:nvPicPr>
        <p:blipFill>
          <a:blip r:embed="rId45" cstate="print">
            <a:extLst>
              <a:ext uri="{BEBA8EAE-BF5A-486C-A8C5-ECC9F3942E4B}">
                <a14:imgProps xmlns:a14="http://schemas.microsoft.com/office/drawing/2010/main">
                  <a14:imgLayer r:embed="rId46">
                    <a14:imgEffect>
                      <a14:backgroundRemoval t="715" b="98729" l="9987" r="89882"/>
                    </a14:imgEffect>
                  </a14:imgLayer>
                </a14:imgProps>
              </a:ext>
              <a:ext uri="{28A0092B-C50C-407E-A947-70E740481C1C}">
                <a14:useLocalDpi xmlns:a14="http://schemas.microsoft.com/office/drawing/2010/main" val="0"/>
              </a:ext>
            </a:extLst>
          </a:blip>
          <a:srcRect/>
          <a:stretch>
            <a:fillRect/>
          </a:stretch>
        </p:blipFill>
        <p:spPr bwMode="auto">
          <a:xfrm>
            <a:off x="1193375" y="1873283"/>
            <a:ext cx="351572" cy="87269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47"/>
          <a:stretch>
            <a:fillRect/>
          </a:stretch>
        </p:blipFill>
        <p:spPr>
          <a:xfrm>
            <a:off x="7690272" y="5741693"/>
            <a:ext cx="430412" cy="984765"/>
          </a:xfrm>
          <a:prstGeom prst="rect">
            <a:avLst/>
          </a:prstGeom>
        </p:spPr>
      </p:pic>
      <p:pic>
        <p:nvPicPr>
          <p:cNvPr id="55" name="Picture 54"/>
          <p:cNvPicPr>
            <a:picLocks noChangeAspect="1"/>
          </p:cNvPicPr>
          <p:nvPr/>
        </p:nvPicPr>
        <p:blipFill>
          <a:blip r:embed="rId48"/>
          <a:stretch>
            <a:fillRect/>
          </a:stretch>
        </p:blipFill>
        <p:spPr>
          <a:xfrm>
            <a:off x="8294288" y="5463485"/>
            <a:ext cx="421399" cy="1019908"/>
          </a:xfrm>
          <a:prstGeom prst="rect">
            <a:avLst/>
          </a:prstGeom>
        </p:spPr>
      </p:pic>
      <p:pic>
        <p:nvPicPr>
          <p:cNvPr id="56" name="Picture 55"/>
          <p:cNvPicPr>
            <a:picLocks noChangeAspect="1"/>
          </p:cNvPicPr>
          <p:nvPr/>
        </p:nvPicPr>
        <p:blipFill>
          <a:blip r:embed="rId49"/>
          <a:stretch>
            <a:fillRect/>
          </a:stretch>
        </p:blipFill>
        <p:spPr>
          <a:xfrm>
            <a:off x="667083" y="4173430"/>
            <a:ext cx="364409" cy="886455"/>
          </a:xfrm>
          <a:prstGeom prst="rect">
            <a:avLst/>
          </a:prstGeom>
        </p:spPr>
      </p:pic>
      <p:pic>
        <p:nvPicPr>
          <p:cNvPr id="57" name="Picture 56"/>
          <p:cNvPicPr>
            <a:picLocks noChangeAspect="1"/>
          </p:cNvPicPr>
          <p:nvPr/>
        </p:nvPicPr>
        <p:blipFill>
          <a:blip r:embed="rId50"/>
          <a:stretch>
            <a:fillRect/>
          </a:stretch>
        </p:blipFill>
        <p:spPr>
          <a:xfrm>
            <a:off x="1724056" y="1912372"/>
            <a:ext cx="386534" cy="814349"/>
          </a:xfrm>
          <a:prstGeom prst="rect">
            <a:avLst/>
          </a:prstGeom>
        </p:spPr>
      </p:pic>
      <p:pic>
        <p:nvPicPr>
          <p:cNvPr id="58" name="Picture 57"/>
          <p:cNvPicPr>
            <a:picLocks noChangeAspect="1"/>
          </p:cNvPicPr>
          <p:nvPr/>
        </p:nvPicPr>
        <p:blipFill>
          <a:blip r:embed="rId51"/>
          <a:stretch>
            <a:fillRect/>
          </a:stretch>
        </p:blipFill>
        <p:spPr>
          <a:xfrm>
            <a:off x="8859027" y="4853364"/>
            <a:ext cx="325704" cy="861058"/>
          </a:xfrm>
          <a:prstGeom prst="rect">
            <a:avLst/>
          </a:prstGeom>
        </p:spPr>
      </p:pic>
      <p:pic>
        <p:nvPicPr>
          <p:cNvPr id="59" name="Picture 58"/>
          <p:cNvPicPr>
            <a:picLocks noChangeAspect="1"/>
          </p:cNvPicPr>
          <p:nvPr/>
        </p:nvPicPr>
        <p:blipFill>
          <a:blip r:embed="rId52"/>
          <a:stretch>
            <a:fillRect/>
          </a:stretch>
        </p:blipFill>
        <p:spPr>
          <a:xfrm>
            <a:off x="9474316" y="1125662"/>
            <a:ext cx="527815" cy="1197543"/>
          </a:xfrm>
          <a:prstGeom prst="rect">
            <a:avLst/>
          </a:prstGeom>
        </p:spPr>
      </p:pic>
      <p:pic>
        <p:nvPicPr>
          <p:cNvPr id="60" name="Picture 59"/>
          <p:cNvPicPr>
            <a:picLocks noChangeAspect="1"/>
          </p:cNvPicPr>
          <p:nvPr/>
        </p:nvPicPr>
        <p:blipFill>
          <a:blip r:embed="rId53"/>
          <a:stretch>
            <a:fillRect/>
          </a:stretch>
        </p:blipFill>
        <p:spPr>
          <a:xfrm>
            <a:off x="5433921" y="1042400"/>
            <a:ext cx="535771" cy="860594"/>
          </a:xfrm>
          <a:prstGeom prst="rect">
            <a:avLst/>
          </a:prstGeom>
        </p:spPr>
      </p:pic>
      <p:pic>
        <p:nvPicPr>
          <p:cNvPr id="61" name="Picture 2" descr="http://www.biocop.es/1835-thickbox_default/prendas_delicadas_orquidea_biocop_1_l.jpg"/>
          <p:cNvPicPr>
            <a:picLocks noChangeAspect="1" noChangeArrowheads="1"/>
          </p:cNvPicPr>
          <p:nvPr/>
        </p:nvPicPr>
        <p:blipFill rotWithShape="1">
          <a:blip r:embed="rId54" cstate="print">
            <a:extLst>
              <a:ext uri="{28A0092B-C50C-407E-A947-70E740481C1C}">
                <a14:useLocalDpi xmlns:a14="http://schemas.microsoft.com/office/drawing/2010/main" val="0"/>
              </a:ext>
            </a:extLst>
          </a:blip>
          <a:srcRect l="36570" t="6465" r="33942" b="6096"/>
          <a:stretch/>
        </p:blipFill>
        <p:spPr bwMode="auto">
          <a:xfrm>
            <a:off x="4440785" y="1112273"/>
            <a:ext cx="272233" cy="80724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p:cNvPicPr>
            <a:picLocks noChangeAspect="1"/>
          </p:cNvPicPr>
          <p:nvPr/>
        </p:nvPicPr>
        <p:blipFill rotWithShape="1">
          <a:blip r:embed="rId55"/>
          <a:srcRect l="30421" r="31558"/>
          <a:stretch/>
        </p:blipFill>
        <p:spPr>
          <a:xfrm>
            <a:off x="1069235" y="2885202"/>
            <a:ext cx="527397" cy="866949"/>
          </a:xfrm>
          <a:prstGeom prst="rect">
            <a:avLst/>
          </a:prstGeom>
        </p:spPr>
      </p:pic>
      <p:pic>
        <p:nvPicPr>
          <p:cNvPr id="63" name="Picture 62"/>
          <p:cNvPicPr>
            <a:picLocks noChangeAspect="1"/>
          </p:cNvPicPr>
          <p:nvPr/>
        </p:nvPicPr>
        <p:blipFill>
          <a:blip r:embed="rId56"/>
          <a:stretch>
            <a:fillRect/>
          </a:stretch>
        </p:blipFill>
        <p:spPr>
          <a:xfrm>
            <a:off x="7888466" y="891352"/>
            <a:ext cx="398172" cy="961439"/>
          </a:xfrm>
          <a:prstGeom prst="rect">
            <a:avLst/>
          </a:prstGeom>
        </p:spPr>
      </p:pic>
      <p:pic>
        <p:nvPicPr>
          <p:cNvPr id="64" name="Picture 63"/>
          <p:cNvPicPr>
            <a:picLocks noChangeAspect="1"/>
          </p:cNvPicPr>
          <p:nvPr/>
        </p:nvPicPr>
        <p:blipFill>
          <a:blip r:embed="rId57"/>
          <a:stretch>
            <a:fillRect/>
          </a:stretch>
        </p:blipFill>
        <p:spPr>
          <a:xfrm>
            <a:off x="612433" y="2770235"/>
            <a:ext cx="367286" cy="973174"/>
          </a:xfrm>
          <a:prstGeom prst="rect">
            <a:avLst/>
          </a:prstGeom>
        </p:spPr>
      </p:pic>
      <p:pic>
        <p:nvPicPr>
          <p:cNvPr id="65" name="Picture 64"/>
          <p:cNvPicPr>
            <a:picLocks noChangeAspect="1"/>
          </p:cNvPicPr>
          <p:nvPr/>
        </p:nvPicPr>
        <p:blipFill>
          <a:blip r:embed="rId58"/>
          <a:stretch>
            <a:fillRect/>
          </a:stretch>
        </p:blipFill>
        <p:spPr>
          <a:xfrm>
            <a:off x="5270367" y="5422100"/>
            <a:ext cx="437482" cy="1006380"/>
          </a:xfrm>
          <a:prstGeom prst="rect">
            <a:avLst/>
          </a:prstGeom>
        </p:spPr>
      </p:pic>
      <p:pic>
        <p:nvPicPr>
          <p:cNvPr id="66" name="Picture 65"/>
          <p:cNvPicPr>
            <a:picLocks noChangeAspect="1"/>
          </p:cNvPicPr>
          <p:nvPr/>
        </p:nvPicPr>
        <p:blipFill>
          <a:blip r:embed="rId59"/>
          <a:stretch>
            <a:fillRect/>
          </a:stretch>
        </p:blipFill>
        <p:spPr>
          <a:xfrm>
            <a:off x="675636" y="1782931"/>
            <a:ext cx="352182" cy="935552"/>
          </a:xfrm>
          <a:prstGeom prst="rect">
            <a:avLst/>
          </a:prstGeom>
        </p:spPr>
      </p:pic>
      <p:pic>
        <p:nvPicPr>
          <p:cNvPr id="67" name="Picture 66"/>
          <p:cNvPicPr>
            <a:picLocks noChangeAspect="1"/>
          </p:cNvPicPr>
          <p:nvPr/>
        </p:nvPicPr>
        <p:blipFill rotWithShape="1">
          <a:blip r:embed="rId60"/>
          <a:srcRect l="33760" r="31767"/>
          <a:stretch/>
        </p:blipFill>
        <p:spPr>
          <a:xfrm>
            <a:off x="159352" y="2748339"/>
            <a:ext cx="346049" cy="1003812"/>
          </a:xfrm>
          <a:prstGeom prst="rect">
            <a:avLst/>
          </a:prstGeom>
        </p:spPr>
      </p:pic>
      <p:pic>
        <p:nvPicPr>
          <p:cNvPr id="69" name="Picture 68"/>
          <p:cNvPicPr>
            <a:picLocks noChangeAspect="1"/>
          </p:cNvPicPr>
          <p:nvPr/>
        </p:nvPicPr>
        <p:blipFill>
          <a:blip r:embed="rId61"/>
          <a:stretch>
            <a:fillRect/>
          </a:stretch>
        </p:blipFill>
        <p:spPr>
          <a:xfrm>
            <a:off x="5131789" y="1045192"/>
            <a:ext cx="389097" cy="871727"/>
          </a:xfrm>
          <a:prstGeom prst="rect">
            <a:avLst/>
          </a:prstGeom>
        </p:spPr>
      </p:pic>
      <p:pic>
        <p:nvPicPr>
          <p:cNvPr id="70" name="Picture 69"/>
          <p:cNvPicPr>
            <a:picLocks noChangeAspect="1"/>
          </p:cNvPicPr>
          <p:nvPr/>
        </p:nvPicPr>
        <p:blipFill>
          <a:blip r:embed="rId62"/>
          <a:stretch>
            <a:fillRect/>
          </a:stretch>
        </p:blipFill>
        <p:spPr>
          <a:xfrm>
            <a:off x="4682983" y="1155887"/>
            <a:ext cx="454849" cy="744298"/>
          </a:xfrm>
          <a:prstGeom prst="rect">
            <a:avLst/>
          </a:prstGeom>
        </p:spPr>
      </p:pic>
      <p:pic>
        <p:nvPicPr>
          <p:cNvPr id="71" name="Picture 70"/>
          <p:cNvPicPr>
            <a:picLocks noChangeAspect="1"/>
          </p:cNvPicPr>
          <p:nvPr/>
        </p:nvPicPr>
        <p:blipFill rotWithShape="1">
          <a:blip r:embed="rId63"/>
          <a:srcRect l="33207" r="31077" b="745"/>
          <a:stretch/>
        </p:blipFill>
        <p:spPr>
          <a:xfrm>
            <a:off x="9083149" y="3894607"/>
            <a:ext cx="319986" cy="820440"/>
          </a:xfrm>
          <a:prstGeom prst="rect">
            <a:avLst/>
          </a:prstGeom>
        </p:spPr>
      </p:pic>
      <p:pic>
        <p:nvPicPr>
          <p:cNvPr id="16" name="Picture 15"/>
          <p:cNvPicPr>
            <a:picLocks noChangeAspect="1"/>
          </p:cNvPicPr>
          <p:nvPr/>
        </p:nvPicPr>
        <p:blipFill rotWithShape="1">
          <a:blip r:embed="rId64"/>
          <a:srcRect l="25772" r="25845"/>
          <a:stretch/>
        </p:blipFill>
        <p:spPr>
          <a:xfrm>
            <a:off x="9424772" y="3780059"/>
            <a:ext cx="506479" cy="965795"/>
          </a:xfrm>
          <a:prstGeom prst="rect">
            <a:avLst/>
          </a:prstGeom>
        </p:spPr>
      </p:pic>
      <p:pic>
        <p:nvPicPr>
          <p:cNvPr id="72" name="Picture 71"/>
          <p:cNvPicPr>
            <a:picLocks noChangeAspect="1"/>
          </p:cNvPicPr>
          <p:nvPr/>
        </p:nvPicPr>
        <p:blipFill>
          <a:blip r:embed="rId65"/>
          <a:stretch>
            <a:fillRect/>
          </a:stretch>
        </p:blipFill>
        <p:spPr>
          <a:xfrm>
            <a:off x="7277589" y="5766975"/>
            <a:ext cx="401594" cy="998458"/>
          </a:xfrm>
          <a:prstGeom prst="rect">
            <a:avLst/>
          </a:prstGeom>
        </p:spPr>
      </p:pic>
      <p:pic>
        <p:nvPicPr>
          <p:cNvPr id="73" name="Picture 10" descr="Liquide vaisselle parfum menthe et basilic Nature U, 500ml "/>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86011" y="1891968"/>
            <a:ext cx="835321" cy="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9957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ext uri="{D42A27DB-BD31-4B8C-83A1-F6EECF244321}">
                <p14:modId xmlns:p14="http://schemas.microsoft.com/office/powerpoint/2010/main" val="1417290838"/>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02153" name="think-cell Slide" r:id="rId5" imgW="359" imgH="360" progId="TCLayout.ActiveDocument.1">
                  <p:embed/>
                </p:oleObj>
              </mc:Choice>
              <mc:Fallback>
                <p:oleObj name="think-cell Slide" r:id="rId5" imgW="359" imgH="360" progId="TCLayout.ActiveDocument.1">
                  <p:embed/>
                  <p:pic>
                    <p:nvPicPr>
                      <p:cNvPr id="9" name="Object 8"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3" name="Slide Number Placeholder 2"/>
          <p:cNvSpPr>
            <a:spLocks noGrp="1"/>
          </p:cNvSpPr>
          <p:nvPr>
            <p:ph type="sldNum" sz="quarter" idx="13"/>
          </p:nvPr>
        </p:nvSpPr>
        <p:spPr/>
        <p:txBody>
          <a:bodyPr/>
          <a:lstStyle/>
          <a:p>
            <a:fld id="{A2511478-619A-48EE-AD9D-F3F3F4783ABB}" type="slidenum">
              <a:rPr lang="en-US" smtClean="0"/>
              <a:t>2</a:t>
            </a:fld>
            <a:endParaRPr lang="en-US"/>
          </a:p>
        </p:txBody>
      </p:sp>
      <p:sp>
        <p:nvSpPr>
          <p:cNvPr id="4" name="Title 3"/>
          <p:cNvSpPr>
            <a:spLocks noGrp="1"/>
          </p:cNvSpPr>
          <p:nvPr>
            <p:ph type="title"/>
          </p:nvPr>
        </p:nvSpPr>
        <p:spPr/>
        <p:txBody>
          <a:bodyPr/>
          <a:lstStyle/>
          <a:p>
            <a:r>
              <a:rPr lang="en-US" dirty="0"/>
              <a:t>Agenda</a:t>
            </a:r>
          </a:p>
        </p:txBody>
      </p:sp>
      <p:sp>
        <p:nvSpPr>
          <p:cNvPr id="8" name="Text Placeholder 1"/>
          <p:cNvSpPr txBox="1">
            <a:spLocks/>
          </p:cNvSpPr>
          <p:nvPr/>
        </p:nvSpPr>
        <p:spPr>
          <a:xfrm>
            <a:off x="541559" y="1652186"/>
            <a:ext cx="9180411" cy="4704167"/>
          </a:xfrm>
          <a:prstGeom prst="rect">
            <a:avLst/>
          </a:prstGeom>
        </p:spPr>
        <p:txBody>
          <a:bodyPr vert="horz" lIns="91440" tIns="45720" rIns="91440" bIns="45720" rtlCol="0" anchor="t">
            <a:normAutofit/>
          </a:bodyPr>
          <a:lstStyle>
            <a:lvl1pPr marL="309019" indent="-309019" algn="l" defTabSz="914354" rtl="0" eaLnBrk="1" latinLnBrk="0" hangingPunct="1">
              <a:lnSpc>
                <a:spcPct val="110000"/>
              </a:lnSpc>
              <a:spcBef>
                <a:spcPts val="400"/>
              </a:spcBef>
              <a:spcAft>
                <a:spcPts val="400"/>
              </a:spcAft>
              <a:buClr>
                <a:schemeClr val="bg2"/>
              </a:buClr>
              <a:buFont typeface="Arial" panose="020B0604020202020204" pitchFamily="34" charset="0"/>
              <a:buChar char="•"/>
              <a:defRPr sz="2400" kern="1200">
                <a:solidFill>
                  <a:schemeClr val="tx1"/>
                </a:solidFill>
                <a:latin typeface="+mn-lt"/>
                <a:ea typeface="+mn-ea"/>
                <a:cs typeface="+mn-cs"/>
              </a:defRPr>
            </a:lvl1pPr>
            <a:lvl2pPr marL="764080" indent="-306903" algn="l" defTabSz="914354" rtl="0" eaLnBrk="1" latinLnBrk="0" hangingPunct="1">
              <a:lnSpc>
                <a:spcPct val="110000"/>
              </a:lnSpc>
              <a:spcBef>
                <a:spcPts val="0"/>
              </a:spcBef>
              <a:buClr>
                <a:schemeClr val="bg2"/>
              </a:buClr>
              <a:buFont typeface="Calibri" panose="020F0502020204030204" pitchFamily="34" charset="0"/>
              <a:buChar char="–"/>
              <a:defRPr sz="2133" kern="1200">
                <a:solidFill>
                  <a:schemeClr val="tx1"/>
                </a:solidFill>
                <a:latin typeface="+mn-lt"/>
                <a:ea typeface="+mn-ea"/>
                <a:cs typeface="+mn-cs"/>
              </a:defRPr>
            </a:lvl2pPr>
            <a:lvl3pPr marL="1219140" indent="-304784" algn="l" defTabSz="914354" rtl="0" eaLnBrk="1" latinLnBrk="0" hangingPunct="1">
              <a:lnSpc>
                <a:spcPct val="110000"/>
              </a:lnSpc>
              <a:spcBef>
                <a:spcPts val="0"/>
              </a:spcBef>
              <a:buClr>
                <a:schemeClr val="bg2"/>
              </a:buClr>
              <a:buSzPct val="80000"/>
              <a:buFont typeface="Arial Unicode MS" panose="020B0604020202020204" pitchFamily="34" charset="-128"/>
              <a:buChar char="￮"/>
              <a:defRPr sz="2133"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8610" indent="-308610">
              <a:spcAft>
                <a:spcPts val="1800"/>
              </a:spcAft>
            </a:pPr>
            <a:r>
              <a:rPr lang="en-GB" sz="2000" dirty="0"/>
              <a:t>Changing </a:t>
            </a:r>
            <a:r>
              <a:rPr lang="en-GB" sz="2000" b="1" dirty="0"/>
              <a:t>trends and drivers </a:t>
            </a:r>
            <a:r>
              <a:rPr lang="en-GB" sz="2000" dirty="0" smtClean="0"/>
              <a:t>for green </a:t>
            </a:r>
            <a:r>
              <a:rPr lang="en-GB" sz="2000" dirty="0"/>
              <a:t>home care preservation</a:t>
            </a:r>
          </a:p>
          <a:p>
            <a:pPr marL="308610" indent="-308610">
              <a:spcAft>
                <a:spcPts val="1800"/>
              </a:spcAft>
            </a:pPr>
            <a:r>
              <a:rPr lang="en-GB" sz="2000" dirty="0"/>
              <a:t>The need for </a:t>
            </a:r>
            <a:r>
              <a:rPr lang="en-GB" sz="2000" dirty="0" smtClean="0"/>
              <a:t>next-generation, </a:t>
            </a:r>
            <a:r>
              <a:rPr lang="en-GB" sz="2000" b="1" dirty="0"/>
              <a:t>consumer friendly preservatives</a:t>
            </a:r>
          </a:p>
          <a:p>
            <a:pPr marL="308610" indent="-308610">
              <a:spcAft>
                <a:spcPts val="1800"/>
              </a:spcAft>
            </a:pPr>
            <a:r>
              <a:rPr lang="en-US" sz="2000" dirty="0"/>
              <a:t>Examples of </a:t>
            </a:r>
            <a:r>
              <a:rPr lang="en-US" sz="2000" b="1" dirty="0"/>
              <a:t>commercial products </a:t>
            </a:r>
            <a:r>
              <a:rPr lang="en-US" sz="2000" dirty="0"/>
              <a:t>in the market</a:t>
            </a:r>
          </a:p>
          <a:p>
            <a:pPr marL="308610" indent="-308610">
              <a:spcAft>
                <a:spcPts val="1800"/>
              </a:spcAft>
            </a:pPr>
            <a:r>
              <a:rPr lang="en-GB" sz="2000" b="1" dirty="0" smtClean="0"/>
              <a:t>Case </a:t>
            </a:r>
            <a:r>
              <a:rPr lang="en-GB" sz="2000" b="1" dirty="0"/>
              <a:t>Studies: </a:t>
            </a:r>
            <a:r>
              <a:rPr lang="en-GB" sz="2000" dirty="0"/>
              <a:t>Extending preservative efficacy in challenging </a:t>
            </a:r>
            <a:br>
              <a:rPr lang="en-GB" sz="2000" dirty="0"/>
            </a:br>
            <a:r>
              <a:rPr lang="en-GB" sz="2000" dirty="0"/>
              <a:t>home care formulations using </a:t>
            </a:r>
            <a:r>
              <a:rPr lang="en-GB" sz="2000" b="1" dirty="0"/>
              <a:t>Kalaguard</a:t>
            </a:r>
            <a:r>
              <a:rPr lang="en-GB" sz="2000" b="1" baseline="30000" dirty="0"/>
              <a:t>®</a:t>
            </a:r>
            <a:r>
              <a:rPr lang="en-GB" sz="2000" b="1" dirty="0"/>
              <a:t> SB</a:t>
            </a:r>
            <a:endParaRPr lang="nl-NL" sz="2000" b="1" dirty="0"/>
          </a:p>
          <a:p>
            <a:pPr marL="308610" indent="-308610">
              <a:spcAft>
                <a:spcPts val="1800"/>
              </a:spcAft>
            </a:pPr>
            <a:r>
              <a:rPr lang="en-US" sz="2000" b="1" dirty="0"/>
              <a:t>Shifting of the pK</a:t>
            </a:r>
            <a:r>
              <a:rPr lang="en-US" sz="2000" b="1" baseline="-25000" dirty="0"/>
              <a:t>a</a:t>
            </a:r>
            <a:r>
              <a:rPr lang="en-US" sz="2000" b="1" dirty="0"/>
              <a:t> </a:t>
            </a:r>
            <a:r>
              <a:rPr lang="en-US" sz="2000" dirty="0"/>
              <a:t>— sodium benzoate synergy with surfactants</a:t>
            </a:r>
            <a:endParaRPr lang="nl-NL" sz="2000" b="1" dirty="0"/>
          </a:p>
          <a:p>
            <a:pPr marL="308610" indent="-308610">
              <a:spcAft>
                <a:spcPts val="1800"/>
              </a:spcAft>
            </a:pPr>
            <a:r>
              <a:rPr lang="en-US" sz="2000" dirty="0"/>
              <a:t>Smart </a:t>
            </a:r>
            <a:r>
              <a:rPr lang="en-US" sz="2000" b="1" dirty="0"/>
              <a:t>formulation choices</a:t>
            </a:r>
            <a:r>
              <a:rPr lang="nl-NL" sz="2000" b="1" dirty="0"/>
              <a:t> </a:t>
            </a:r>
            <a:r>
              <a:rPr lang="nl-NL" sz="2000" dirty="0" err="1"/>
              <a:t>and</a:t>
            </a:r>
            <a:r>
              <a:rPr lang="nl-NL" sz="2000" b="1" dirty="0"/>
              <a:t> </a:t>
            </a:r>
            <a:r>
              <a:rPr lang="en-US" sz="2000" dirty="0"/>
              <a:t>taking advantage of pK'</a:t>
            </a:r>
            <a:r>
              <a:rPr lang="en-US" sz="2000" baseline="-25000" dirty="0"/>
              <a:t>a</a:t>
            </a:r>
            <a:r>
              <a:rPr lang="en-US" sz="2000" dirty="0"/>
              <a:t> </a:t>
            </a:r>
            <a:r>
              <a:rPr lang="en-US" sz="2000" dirty="0" smtClean="0"/>
              <a:t>shift</a:t>
            </a:r>
            <a:endParaRPr lang="en-US" sz="2000" dirty="0"/>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8812" r="15401"/>
          <a:stretch/>
        </p:blipFill>
        <p:spPr>
          <a:xfrm>
            <a:off x="8538430" y="3435893"/>
            <a:ext cx="3028115" cy="2947367"/>
          </a:xfrm>
          <a:prstGeom prst="ellipse">
            <a:avLst/>
          </a:prstGeom>
          <a:ln w="19050">
            <a:solidFill>
              <a:schemeClr val="bg1"/>
            </a:solidFill>
          </a:ln>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228" r="33086"/>
          <a:stretch/>
        </p:blipFill>
        <p:spPr>
          <a:xfrm>
            <a:off x="8555681" y="1552756"/>
            <a:ext cx="2202005" cy="2201516"/>
          </a:xfrm>
          <a:prstGeom prst="ellipse">
            <a:avLst/>
          </a:prstGeom>
          <a:ln w="19050">
            <a:solidFill>
              <a:schemeClr val="bg1"/>
            </a:solidFill>
          </a:ln>
        </p:spPr>
      </p:pic>
    </p:spTree>
    <p:extLst>
      <p:ext uri="{BB962C8B-B14F-4D97-AF65-F5344CB8AC3E}">
        <p14:creationId xmlns:p14="http://schemas.microsoft.com/office/powerpoint/2010/main" val="3069064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3983807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3960" name="think-cell Slide" r:id="rId5" imgW="306" imgH="306" progId="TCLayout.ActiveDocument.1">
                  <p:embed/>
                </p:oleObj>
              </mc:Choice>
              <mc:Fallback>
                <p:oleObj name="think-cell Slide" r:id="rId5" imgW="306" imgH="306"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sz="2900" dirty="0"/>
              <a:t>Poll: </a:t>
            </a:r>
            <a:r>
              <a:rPr lang="en-US" sz="2900" dirty="0" smtClean="0"/>
              <a:t>Other </a:t>
            </a:r>
            <a:r>
              <a:rPr lang="en-US" sz="2900" dirty="0"/>
              <a:t>than efficacy, what are your main priorities for preservation?</a:t>
            </a:r>
          </a:p>
        </p:txBody>
      </p:sp>
      <p:sp>
        <p:nvSpPr>
          <p:cNvPr id="3" name="Slide Number Placeholder 2"/>
          <p:cNvSpPr>
            <a:spLocks noGrp="1"/>
          </p:cNvSpPr>
          <p:nvPr>
            <p:ph type="sldNum" sz="quarter" idx="12"/>
          </p:nvPr>
        </p:nvSpPr>
        <p:spPr/>
        <p:txBody>
          <a:bodyPr/>
          <a:lstStyle/>
          <a:p>
            <a:fld id="{A2511478-619A-48EE-AD9D-F3F3F4783ABB}" type="slidenum">
              <a:rPr lang="en-US" smtClean="0"/>
              <a:t>20</a:t>
            </a:fld>
            <a:endParaRPr lang="en-US"/>
          </a:p>
        </p:txBody>
      </p:sp>
      <p:sp>
        <p:nvSpPr>
          <p:cNvPr id="4" name="Text Placeholder 3"/>
          <p:cNvSpPr>
            <a:spLocks noGrp="1"/>
          </p:cNvSpPr>
          <p:nvPr>
            <p:ph type="body" sz="quarter" idx="13"/>
          </p:nvPr>
        </p:nvSpPr>
        <p:spPr/>
        <p:txBody>
          <a:bodyPr vert="horz" lIns="91440" tIns="45720" rIns="91440" bIns="45720" rtlCol="0" anchor="t">
            <a:normAutofit/>
          </a:bodyPr>
          <a:lstStyle/>
          <a:p>
            <a:pPr marL="308610" indent="-308610">
              <a:buFont typeface="Courier New" panose="02070309020205020404" pitchFamily="49" charset="0"/>
              <a:buChar char="o"/>
            </a:pPr>
            <a:r>
              <a:rPr lang="en-US" dirty="0"/>
              <a:t>Meeting criteria for eco-friendly products and certifications</a:t>
            </a:r>
          </a:p>
          <a:p>
            <a:pPr marL="308610" indent="-308610">
              <a:buFont typeface="Courier New" panose="02070309020205020404" pitchFamily="49" charset="0"/>
              <a:buChar char="o"/>
            </a:pPr>
            <a:r>
              <a:rPr lang="en-US" dirty="0"/>
              <a:t>Regulatory </a:t>
            </a:r>
            <a:r>
              <a:rPr lang="en-US" dirty="0" smtClean="0"/>
              <a:t>/ </a:t>
            </a:r>
            <a:r>
              <a:rPr lang="en-US" dirty="0"/>
              <a:t>label considerations</a:t>
            </a:r>
          </a:p>
          <a:p>
            <a:pPr marL="308610" indent="-308610">
              <a:buFont typeface="Courier New" panose="02070309020205020404" pitchFamily="49" charset="0"/>
              <a:buChar char="o"/>
            </a:pPr>
            <a:r>
              <a:rPr lang="en-US" dirty="0"/>
              <a:t>Eliminating skin sensitization </a:t>
            </a:r>
            <a:r>
              <a:rPr lang="en-US" dirty="0" smtClean="0"/>
              <a:t>/ </a:t>
            </a:r>
            <a:r>
              <a:rPr lang="en-US" dirty="0"/>
              <a:t>irritation</a:t>
            </a:r>
          </a:p>
          <a:p>
            <a:pPr marL="308610" indent="-308610">
              <a:buFont typeface="Courier New" panose="02070309020205020404" pitchFamily="49" charset="0"/>
              <a:buChar char="o"/>
            </a:pPr>
            <a:r>
              <a:rPr lang="en-US" dirty="0"/>
              <a:t>Cost</a:t>
            </a:r>
          </a:p>
          <a:p>
            <a:pPr marL="308610" indent="-308610">
              <a:buFont typeface="Courier New" panose="02070309020205020404" pitchFamily="49" charset="0"/>
              <a:buChar char="o"/>
            </a:pPr>
            <a:r>
              <a:rPr lang="en-US" dirty="0"/>
              <a:t>Supply / availability</a:t>
            </a:r>
          </a:p>
          <a:p>
            <a:pPr marL="308610" indent="-308610"/>
            <a:endParaRPr lang="en-US" dirty="0"/>
          </a:p>
        </p:txBody>
      </p:sp>
    </p:spTree>
    <p:extLst>
      <p:ext uri="{BB962C8B-B14F-4D97-AF65-F5344CB8AC3E}">
        <p14:creationId xmlns:p14="http://schemas.microsoft.com/office/powerpoint/2010/main" val="1972326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6986843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5682" name="think-cell Slide" r:id="rId5" imgW="306" imgH="306" progId="TCLayout.ActiveDocument.1">
                  <p:embed/>
                </p:oleObj>
              </mc:Choice>
              <mc:Fallback>
                <p:oleObj name="think-cell Slide" r:id="rId5" imgW="306" imgH="30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nl-NL" dirty="0"/>
              <a:t>Market </a:t>
            </a:r>
            <a:r>
              <a:rPr lang="nl-NL" dirty="0" err="1" smtClean="0"/>
              <a:t>example</a:t>
            </a:r>
            <a:r>
              <a:rPr lang="nl-NL" dirty="0" smtClean="0"/>
              <a:t> </a:t>
            </a:r>
            <a:r>
              <a:rPr lang="nl-NL" dirty="0" err="1" smtClean="0"/>
              <a:t>formula</a:t>
            </a:r>
            <a:r>
              <a:rPr lang="nl-NL" dirty="0"/>
              <a:t>: Lidl </a:t>
            </a:r>
            <a:r>
              <a:rPr lang="nl-NL" dirty="0" err="1"/>
              <a:t>fabric</a:t>
            </a:r>
            <a:r>
              <a:rPr lang="nl-NL" dirty="0"/>
              <a:t> conditioner</a:t>
            </a:r>
            <a:endParaRPr lang="en-US" dirty="0"/>
          </a:p>
        </p:txBody>
      </p:sp>
      <p:sp>
        <p:nvSpPr>
          <p:cNvPr id="3" name="Slide Number Placeholder 2"/>
          <p:cNvSpPr>
            <a:spLocks noGrp="1"/>
          </p:cNvSpPr>
          <p:nvPr>
            <p:ph type="sldNum" sz="quarter" idx="12"/>
          </p:nvPr>
        </p:nvSpPr>
        <p:spPr/>
        <p:txBody>
          <a:bodyPr/>
          <a:lstStyle/>
          <a:p>
            <a:fld id="{A2511478-619A-48EE-AD9D-F3F3F4783ABB}" type="slidenum">
              <a:rPr lang="en-US" smtClean="0"/>
              <a:t>21</a:t>
            </a:fld>
            <a:endParaRPr lang="en-US" dirty="0"/>
          </a:p>
        </p:txBody>
      </p:sp>
      <p:sp>
        <p:nvSpPr>
          <p:cNvPr id="4" name="Text Placeholder 3"/>
          <p:cNvSpPr>
            <a:spLocks noGrp="1"/>
          </p:cNvSpPr>
          <p:nvPr>
            <p:ph type="body" sz="quarter" idx="13"/>
          </p:nvPr>
        </p:nvSpPr>
        <p:spPr>
          <a:xfrm>
            <a:off x="446230" y="1770743"/>
            <a:ext cx="7737362" cy="4585609"/>
          </a:xfrm>
        </p:spPr>
        <p:txBody>
          <a:bodyPr>
            <a:normAutofit/>
          </a:bodyPr>
          <a:lstStyle/>
          <a:p>
            <a:r>
              <a:rPr lang="nl-NL" sz="2200" dirty="0" smtClean="0"/>
              <a:t>Water (aqua)</a:t>
            </a:r>
            <a:endParaRPr lang="en-US" sz="2200" dirty="0"/>
          </a:p>
          <a:p>
            <a:r>
              <a:rPr lang="en-US" sz="2200" dirty="0"/>
              <a:t>5-15% Fatty acids, C10-20 and C16-18-unsatd., reaction products with </a:t>
            </a:r>
            <a:r>
              <a:rPr lang="en-US" sz="2200" dirty="0" err="1"/>
              <a:t>triethanolamine</a:t>
            </a:r>
            <a:r>
              <a:rPr lang="en-US" sz="2200" dirty="0"/>
              <a:t>, di-Me sulfate-</a:t>
            </a:r>
            <a:r>
              <a:rPr lang="en-US" sz="2200" dirty="0" err="1"/>
              <a:t>quaternized</a:t>
            </a:r>
            <a:endParaRPr lang="en-US" sz="2200" dirty="0"/>
          </a:p>
          <a:p>
            <a:r>
              <a:rPr lang="nl-NL" sz="2200" dirty="0"/>
              <a:t>&lt;5% </a:t>
            </a:r>
            <a:r>
              <a:rPr lang="en-US" sz="2200" dirty="0" smtClean="0"/>
              <a:t>isopropyl alcohol </a:t>
            </a:r>
            <a:endParaRPr lang="en-US" sz="2200" dirty="0"/>
          </a:p>
          <a:p>
            <a:r>
              <a:rPr lang="en-US" sz="2200" dirty="0"/>
              <a:t>Fragrances </a:t>
            </a:r>
            <a:r>
              <a:rPr lang="en-US" sz="2200" dirty="0" smtClean="0"/>
              <a:t>(coumarin</a:t>
            </a:r>
            <a:r>
              <a:rPr lang="en-US" sz="2200" dirty="0"/>
              <a:t>, </a:t>
            </a:r>
            <a:r>
              <a:rPr lang="en-US" sz="2200" dirty="0" smtClean="0"/>
              <a:t>hexyl </a:t>
            </a:r>
            <a:r>
              <a:rPr lang="en-US" sz="2200" dirty="0" err="1" smtClean="0"/>
              <a:t>cinnamal</a:t>
            </a:r>
            <a:r>
              <a:rPr lang="en-US" sz="2200" dirty="0"/>
              <a:t>, </a:t>
            </a:r>
            <a:r>
              <a:rPr lang="en-US" sz="2200" dirty="0" smtClean="0"/>
              <a:t>linalool</a:t>
            </a:r>
            <a:r>
              <a:rPr lang="en-US" sz="2200" dirty="0"/>
              <a:t>) </a:t>
            </a:r>
          </a:p>
          <a:p>
            <a:r>
              <a:rPr lang="nl-NL" sz="2200" dirty="0" smtClean="0"/>
              <a:t>Kalaguard</a:t>
            </a:r>
            <a:r>
              <a:rPr lang="nl-NL" sz="2200" baseline="30000" dirty="0" smtClean="0"/>
              <a:t>®</a:t>
            </a:r>
            <a:r>
              <a:rPr lang="nl-NL" sz="2200" dirty="0" smtClean="0"/>
              <a:t> </a:t>
            </a:r>
            <a:r>
              <a:rPr lang="nl-NL" sz="2200" dirty="0"/>
              <a:t>SB </a:t>
            </a:r>
            <a:r>
              <a:rPr lang="nl-NL" sz="2200" dirty="0" err="1"/>
              <a:t>sodium</a:t>
            </a:r>
            <a:r>
              <a:rPr lang="nl-NL" sz="2200" dirty="0"/>
              <a:t> </a:t>
            </a:r>
            <a:r>
              <a:rPr lang="nl-NL" sz="2200" dirty="0" err="1"/>
              <a:t>benzoate</a:t>
            </a:r>
            <a:endParaRPr lang="nl-NL" sz="2200" dirty="0"/>
          </a:p>
          <a:p>
            <a:endParaRPr lang="nl-NL" sz="2200" dirty="0">
              <a:solidFill>
                <a:schemeClr val="bg2"/>
              </a:solidFill>
            </a:endParaRPr>
          </a:p>
          <a:p>
            <a:endParaRPr lang="en-US" sz="2200" dirty="0"/>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1835" b="96636" l="9953" r="89100">
                        <a14:foregroundMark x1="75829" y1="33945" x2="76303" y2="83180"/>
                        <a14:foregroundMark x1="68246" y1="42813" x2="69668" y2="77064"/>
                        <a14:foregroundMark x1="71564" y1="28746" x2="76303" y2="34251"/>
                        <a14:foregroundMark x1="59716" y1="25994" x2="72038" y2="29052"/>
                        <a14:foregroundMark x1="24171" y1="29969" x2="41706" y2="25076"/>
                        <a14:foregroundMark x1="22749" y1="31193" x2="23697" y2="85627"/>
                        <a14:foregroundMark x1="21801" y1="31193" x2="22749" y2="86850"/>
                        <a14:foregroundMark x1="23223" y1="87156" x2="27962" y2="90826"/>
                        <a14:foregroundMark x1="28436" y1="91437" x2="41232" y2="93884"/>
                        <a14:foregroundMark x1="41706" y1="93578" x2="53555" y2="93272"/>
                        <a14:foregroundMark x1="51185" y1="93884" x2="62559" y2="93578"/>
                        <a14:foregroundMark x1="61611" y1="93884" x2="73460" y2="90214"/>
                        <a14:foregroundMark x1="73460" y1="90214" x2="76303" y2="83792"/>
                      </a14:backgroundRemoval>
                    </a14:imgEffect>
                  </a14:imgLayer>
                </a14:imgProps>
              </a:ext>
            </a:extLst>
          </a:blip>
          <a:stretch>
            <a:fillRect/>
          </a:stretch>
        </p:blipFill>
        <p:spPr>
          <a:xfrm>
            <a:off x="7887770" y="1183123"/>
            <a:ext cx="3135830" cy="4859789"/>
          </a:xfrm>
          <a:prstGeom prst="rect">
            <a:avLst/>
          </a:prstGeom>
        </p:spPr>
      </p:pic>
      <p:sp>
        <p:nvSpPr>
          <p:cNvPr id="10" name="Rectangle 9"/>
          <p:cNvSpPr/>
          <p:nvPr/>
        </p:nvSpPr>
        <p:spPr>
          <a:xfrm>
            <a:off x="540315" y="6029492"/>
            <a:ext cx="2849452" cy="246221"/>
          </a:xfrm>
          <a:prstGeom prst="rect">
            <a:avLst/>
          </a:prstGeom>
        </p:spPr>
        <p:txBody>
          <a:bodyPr wrap="square">
            <a:spAutoFit/>
          </a:bodyPr>
          <a:lstStyle/>
          <a:p>
            <a:r>
              <a:rPr lang="nl-NL" sz="1000" dirty="0"/>
              <a:t>Source: </a:t>
            </a:r>
            <a:r>
              <a:rPr lang="nl-NL" sz="1000" dirty="0" err="1"/>
              <a:t>Mintel</a:t>
            </a:r>
            <a:r>
              <a:rPr lang="nl-NL" sz="1000" dirty="0"/>
              <a:t>, </a:t>
            </a:r>
            <a:r>
              <a:rPr lang="nl-NL" sz="1000" dirty="0" smtClean="0"/>
              <a:t>Lidl website</a:t>
            </a:r>
            <a:endParaRPr lang="nl-NL" sz="1000" dirty="0"/>
          </a:p>
        </p:txBody>
      </p:sp>
    </p:spTree>
    <p:extLst>
      <p:ext uri="{BB962C8B-B14F-4D97-AF65-F5344CB8AC3E}">
        <p14:creationId xmlns:p14="http://schemas.microsoft.com/office/powerpoint/2010/main" val="3670169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val="3399109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1611" name="think-cell Slide" r:id="rId6" imgW="306" imgH="306" progId="TCLayout.ActiveDocument.1">
                  <p:embed/>
                </p:oleObj>
              </mc:Choice>
              <mc:Fallback>
                <p:oleObj name="think-cell Slide" r:id="rId6" imgW="306" imgH="306" progId="TCLayout.ActiveDocument.1">
                  <p:embed/>
                  <p:pic>
                    <p:nvPicPr>
                      <p:cNvPr id="10" name="Object 9"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00" dirty="0">
              <a:latin typeface="Trebuchet MS" panose="020B0603020202020204" pitchFamily="34" charset="0"/>
              <a:ea typeface="+mj-ea"/>
              <a:cs typeface="+mj-cs"/>
              <a:sym typeface="Trebuchet MS" panose="020B0603020202020204" pitchFamily="34" charset="0"/>
            </a:endParaRPr>
          </a:p>
        </p:txBody>
      </p:sp>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4499" t="432" r="24997" b="23900"/>
          <a:stretch/>
        </p:blipFill>
        <p:spPr>
          <a:xfrm>
            <a:off x="8590008" y="1512980"/>
            <a:ext cx="3063240" cy="3063240"/>
          </a:xfrm>
          <a:prstGeom prst="ellipse">
            <a:avLst/>
          </a:prstGeom>
        </p:spPr>
      </p:pic>
      <p:sp>
        <p:nvSpPr>
          <p:cNvPr id="2" name="Title 1"/>
          <p:cNvSpPr>
            <a:spLocks noGrp="1"/>
          </p:cNvSpPr>
          <p:nvPr>
            <p:ph type="title"/>
          </p:nvPr>
        </p:nvSpPr>
        <p:spPr/>
        <p:txBody>
          <a:bodyPr/>
          <a:lstStyle/>
          <a:p>
            <a:r>
              <a:rPr lang="en-US" sz="2900" dirty="0">
                <a:ea typeface="+mj-lt"/>
                <a:cs typeface="+mj-lt"/>
              </a:rPr>
              <a:t>Model </a:t>
            </a:r>
            <a:r>
              <a:rPr lang="en-US" sz="2900" dirty="0" smtClean="0">
                <a:ea typeface="+mj-lt"/>
                <a:cs typeface="+mj-lt"/>
              </a:rPr>
              <a:t>formula</a:t>
            </a:r>
            <a:r>
              <a:rPr lang="en-US" sz="2900" dirty="0">
                <a:ea typeface="+mj-lt"/>
                <a:cs typeface="+mj-lt"/>
              </a:rPr>
              <a:t>: </a:t>
            </a:r>
            <a:r>
              <a:rPr lang="en-US" sz="2900" dirty="0" smtClean="0">
                <a:ea typeface="+mj-lt"/>
                <a:cs typeface="+mj-lt"/>
              </a:rPr>
              <a:t>fabric conditioner</a:t>
            </a:r>
            <a:r>
              <a:rPr lang="en-US" sz="2900" dirty="0">
                <a:ea typeface="+mj-lt"/>
                <a:cs typeface="+mj-lt"/>
              </a:rPr>
              <a:t>, pH 3.0</a:t>
            </a:r>
            <a:endParaRPr lang="en-US" dirty="0"/>
          </a:p>
        </p:txBody>
      </p:sp>
      <p:sp>
        <p:nvSpPr>
          <p:cNvPr id="4" name="Slide Number Placeholder 3"/>
          <p:cNvSpPr>
            <a:spLocks noGrp="1"/>
          </p:cNvSpPr>
          <p:nvPr>
            <p:ph type="sldNum" sz="quarter" idx="12"/>
          </p:nvPr>
        </p:nvSpPr>
        <p:spPr/>
        <p:txBody>
          <a:bodyPr/>
          <a:lstStyle/>
          <a:p>
            <a:fld id="{A2511478-619A-48EE-AD9D-F3F3F4783ABB}" type="slidenum">
              <a:rPr lang="en-US" smtClean="0"/>
              <a:t>22</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972653306"/>
              </p:ext>
            </p:extLst>
          </p:nvPr>
        </p:nvGraphicFramePr>
        <p:xfrm>
          <a:off x="446228" y="1660549"/>
          <a:ext cx="7420515" cy="2560320"/>
        </p:xfrm>
        <a:graphic>
          <a:graphicData uri="http://schemas.openxmlformats.org/drawingml/2006/table">
            <a:tbl>
              <a:tblPr firstRow="1" bandRow="1">
                <a:tableStyleId>{85BE263C-DBD7-4A20-BB59-AAB30ACAA65A}</a:tableStyleId>
              </a:tblPr>
              <a:tblGrid>
                <a:gridCol w="4048801">
                  <a:extLst>
                    <a:ext uri="{9D8B030D-6E8A-4147-A177-3AD203B41FA5}">
                      <a16:colId xmlns:a16="http://schemas.microsoft.com/office/drawing/2014/main" val="406059707"/>
                    </a:ext>
                  </a:extLst>
                </a:gridCol>
                <a:gridCol w="2421396">
                  <a:extLst>
                    <a:ext uri="{9D8B030D-6E8A-4147-A177-3AD203B41FA5}">
                      <a16:colId xmlns:a16="http://schemas.microsoft.com/office/drawing/2014/main" val="601594094"/>
                    </a:ext>
                  </a:extLst>
                </a:gridCol>
                <a:gridCol w="950318">
                  <a:extLst>
                    <a:ext uri="{9D8B030D-6E8A-4147-A177-3AD203B41FA5}">
                      <a16:colId xmlns:a16="http://schemas.microsoft.com/office/drawing/2014/main" val="2937740737"/>
                    </a:ext>
                  </a:extLst>
                </a:gridCol>
              </a:tblGrid>
              <a:tr h="0">
                <a:tc>
                  <a:txBody>
                    <a:bodyPr/>
                    <a:lstStyle/>
                    <a:p>
                      <a:pPr algn="l" fontAlgn="b">
                        <a:lnSpc>
                          <a:spcPct val="100000"/>
                        </a:lnSpc>
                      </a:pPr>
                      <a:r>
                        <a:rPr lang="en-US" sz="1800" u="none" strike="noStrike" dirty="0">
                          <a:effectLst/>
                          <a:latin typeface="+mj-lt"/>
                        </a:rPr>
                        <a:t>Ingredient</a:t>
                      </a:r>
                      <a:endParaRPr lang="en-US" sz="1800" b="0" i="0" u="none" strike="noStrike" dirty="0">
                        <a:solidFill>
                          <a:srgbClr val="000000"/>
                        </a:solidFill>
                        <a:effectLst/>
                        <a:latin typeface="+mj-lt"/>
                      </a:endParaRPr>
                    </a:p>
                  </a:txBody>
                  <a:tcPr marT="64008" marB="64008" anchor="ctr">
                    <a:lnL>
                      <a:noFill/>
                    </a:lnL>
                    <a:lnR>
                      <a:noFill/>
                    </a:lnR>
                    <a:lnT w="25400" cmpd="sng">
                      <a:noFill/>
                    </a:lnT>
                    <a:lnB w="25400" cmpd="sng">
                      <a:noFill/>
                    </a:lnB>
                    <a:lnTlToBr w="12700" cmpd="sng">
                      <a:noFill/>
                      <a:prstDash val="solid"/>
                    </a:lnTlToBr>
                    <a:lnBlToTr w="12700" cmpd="sng">
                      <a:noFill/>
                      <a:prstDash val="solid"/>
                    </a:lnBlToTr>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u="none" strike="noStrike" dirty="0">
                          <a:effectLst/>
                          <a:latin typeface="+mj-lt"/>
                        </a:rPr>
                        <a:t>Purpose</a:t>
                      </a:r>
                    </a:p>
                  </a:txBody>
                  <a:tcPr marT="64008" marB="64008" anchor="ctr">
                    <a:lnL>
                      <a:noFill/>
                    </a:lnL>
                    <a:lnR>
                      <a:noFill/>
                    </a:lnR>
                    <a:lnT w="25400" cmpd="sng">
                      <a:noFill/>
                    </a:lnT>
                    <a:lnB w="25400" cmpd="sng">
                      <a:noFill/>
                    </a:lnB>
                    <a:lnTlToBr w="12700" cmpd="sng">
                      <a:noFill/>
                      <a:prstDash val="solid"/>
                    </a:lnTlToBr>
                    <a:lnBlToTr w="12700" cmpd="sng">
                      <a:noFill/>
                      <a:prstDash val="solid"/>
                    </a:lnBlToTr>
                  </a:tcPr>
                </a:tc>
                <a:tc>
                  <a: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lang="en-US" sz="1800" u="none" strike="noStrike" dirty="0" err="1">
                          <a:effectLst/>
                          <a:latin typeface="+mj-lt"/>
                        </a:rPr>
                        <a:t>Wt</a:t>
                      </a:r>
                      <a:r>
                        <a:rPr lang="en-US" sz="1800" u="none" strike="noStrike" dirty="0">
                          <a:effectLst/>
                          <a:latin typeface="+mj-lt"/>
                        </a:rPr>
                        <a:t>, %</a:t>
                      </a:r>
                    </a:p>
                  </a:txBody>
                  <a:tcPr marT="64008" marB="64008" anchor="ctr">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604359363"/>
                  </a:ext>
                </a:extLst>
              </a:tr>
              <a:tr h="274320">
                <a:tc>
                  <a:txBody>
                    <a:bodyPr/>
                    <a:lstStyle/>
                    <a:p>
                      <a:pPr algn="l" fontAlgn="b">
                        <a:lnSpc>
                          <a:spcPct val="100000"/>
                        </a:lnSpc>
                      </a:pPr>
                      <a:r>
                        <a:rPr lang="en-US" sz="1800" u="none" strike="noStrike" dirty="0">
                          <a:effectLst/>
                          <a:latin typeface="+mj-lt"/>
                        </a:rPr>
                        <a:t>Water</a:t>
                      </a:r>
                      <a:endParaRPr lang="en-US" sz="1800" b="0" i="0" u="none" strike="noStrike" dirty="0">
                        <a:solidFill>
                          <a:srgbClr val="000000"/>
                        </a:solidFill>
                        <a:effectLst/>
                        <a:latin typeface="+mj-lt"/>
                      </a:endParaRPr>
                    </a:p>
                  </a:txBody>
                  <a:tcPr marT="64008" marB="64008" anchor="ctr">
                    <a:lnL>
                      <a:noFill/>
                    </a:lnL>
                    <a:lnR>
                      <a:noFill/>
                    </a:lnR>
                    <a:lnT>
                      <a:noFill/>
                    </a:lnT>
                    <a:lnB>
                      <a:noFill/>
                    </a:lnB>
                    <a:lnTlToBr w="12700" cmpd="sng">
                      <a:noFill/>
                      <a:prstDash val="solid"/>
                    </a:lnTlToBr>
                    <a:lnBlToTr w="12700" cmpd="sng">
                      <a:noFill/>
                      <a:prstDash val="solid"/>
                    </a:lnBlToTr>
                  </a:tcPr>
                </a:tc>
                <a:tc>
                  <a:txBody>
                    <a:bodyPr/>
                    <a:lstStyle/>
                    <a:p>
                      <a:pPr algn="l" fontAlgn="b">
                        <a:lnSpc>
                          <a:spcPct val="100000"/>
                        </a:lnSpc>
                      </a:pPr>
                      <a:r>
                        <a:rPr lang="en-US" sz="1800" b="0" i="0" u="none" strike="noStrike" dirty="0">
                          <a:solidFill>
                            <a:srgbClr val="000000"/>
                          </a:solidFill>
                          <a:effectLst/>
                          <a:latin typeface="+mj-lt"/>
                        </a:rPr>
                        <a:t>Carrier</a:t>
                      </a:r>
                    </a:p>
                  </a:txBody>
                  <a:tcPr marT="64008" marB="64008" anchor="ctr">
                    <a:lnL>
                      <a:noFill/>
                    </a:lnL>
                    <a:lnR>
                      <a:noFill/>
                    </a:lnR>
                    <a:lnT>
                      <a:noFill/>
                    </a:lnT>
                    <a:lnB>
                      <a:noFill/>
                    </a:lnB>
                    <a:lnTlToBr w="12700" cmpd="sng">
                      <a:noFill/>
                      <a:prstDash val="solid"/>
                    </a:lnTlToBr>
                    <a:lnBlToTr w="12700" cmpd="sng">
                      <a:noFill/>
                      <a:prstDash val="solid"/>
                    </a:lnBlToTr>
                  </a:tcPr>
                </a:tc>
                <a:tc>
                  <a:txBody>
                    <a:bodyPr/>
                    <a:lstStyle/>
                    <a:p>
                      <a:pPr algn="r" fontAlgn="b">
                        <a:lnSpc>
                          <a:spcPct val="100000"/>
                        </a:lnSpc>
                      </a:pPr>
                      <a:r>
                        <a:rPr lang="en-US" sz="1800" u="none" strike="noStrike" dirty="0">
                          <a:effectLst/>
                          <a:latin typeface="+mj-lt"/>
                        </a:rPr>
                        <a:t>Q.S.</a:t>
                      </a:r>
                      <a:endParaRPr lang="en-US" sz="1800" b="0" i="0" u="none" strike="noStrike" dirty="0">
                        <a:solidFill>
                          <a:srgbClr val="000000"/>
                        </a:solidFill>
                        <a:effectLst/>
                        <a:latin typeface="+mj-lt"/>
                      </a:endParaRPr>
                    </a:p>
                  </a:txBody>
                  <a:tcPr marT="64008" marB="64008"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23467985"/>
                  </a:ext>
                </a:extLst>
              </a:tr>
              <a:tr h="274320">
                <a:tc>
                  <a:txBody>
                    <a:bodyPr/>
                    <a:lstStyle/>
                    <a:p>
                      <a:pPr algn="l" fontAlgn="b">
                        <a:lnSpc>
                          <a:spcPct val="100000"/>
                        </a:lnSpc>
                      </a:pPr>
                      <a:r>
                        <a:rPr lang="en-US" sz="1800" b="1" i="0" u="none" strike="noStrike" dirty="0">
                          <a:solidFill>
                            <a:srgbClr val="000000"/>
                          </a:solidFill>
                          <a:effectLst/>
                          <a:latin typeface="+mj-lt"/>
                        </a:rPr>
                        <a:t>Kalaguard</a:t>
                      </a:r>
                      <a:r>
                        <a:rPr lang="en-US" sz="1800" b="1" i="0" u="none" strike="noStrike" baseline="30000" dirty="0">
                          <a:solidFill>
                            <a:srgbClr val="000000"/>
                          </a:solidFill>
                          <a:effectLst/>
                          <a:latin typeface="+mj-lt"/>
                        </a:rPr>
                        <a:t>®</a:t>
                      </a:r>
                      <a:r>
                        <a:rPr lang="en-US" sz="1800" b="1" i="0" u="none" strike="noStrike" dirty="0">
                          <a:solidFill>
                            <a:srgbClr val="000000"/>
                          </a:solidFill>
                          <a:effectLst/>
                          <a:latin typeface="+mj-lt"/>
                        </a:rPr>
                        <a:t> </a:t>
                      </a:r>
                      <a:r>
                        <a:rPr lang="en-US" sz="1800" b="1" i="0" u="none" strike="noStrike" dirty="0" smtClean="0">
                          <a:solidFill>
                            <a:srgbClr val="000000"/>
                          </a:solidFill>
                          <a:effectLst/>
                          <a:latin typeface="+mj-lt"/>
                        </a:rPr>
                        <a:t>SB sodium benzoate</a:t>
                      </a:r>
                      <a:endParaRPr lang="en-US" sz="1800" b="1" i="0" u="none" strike="noStrike" dirty="0">
                        <a:solidFill>
                          <a:srgbClr val="000000"/>
                        </a:solidFill>
                        <a:effectLst/>
                        <a:latin typeface="+mj-lt"/>
                      </a:endParaRPr>
                    </a:p>
                  </a:txBody>
                  <a:tcPr marT="64008" marB="64008" anchor="ctr">
                    <a:lnL>
                      <a:noFill/>
                    </a:lnL>
                    <a:lnR>
                      <a:noFill/>
                    </a:lnR>
                    <a:lnT>
                      <a:noFill/>
                    </a:lnT>
                    <a:lnB>
                      <a:noFill/>
                    </a:lnB>
                    <a:lnTlToBr w="12700" cmpd="sng">
                      <a:noFill/>
                      <a:prstDash val="solid"/>
                    </a:lnTlToBr>
                    <a:lnBlToTr w="12700" cmpd="sng">
                      <a:noFill/>
                      <a:prstDash val="solid"/>
                    </a:lnBlToTr>
                  </a:tcPr>
                </a:tc>
                <a:tc>
                  <a:txBody>
                    <a:bodyPr/>
                    <a:lstStyle/>
                    <a:p>
                      <a:pPr algn="l" fontAlgn="b">
                        <a:lnSpc>
                          <a:spcPct val="100000"/>
                        </a:lnSpc>
                      </a:pPr>
                      <a:r>
                        <a:rPr lang="en-US" sz="1800" b="1" i="0" u="none" strike="noStrike" dirty="0">
                          <a:solidFill>
                            <a:srgbClr val="000000"/>
                          </a:solidFill>
                          <a:effectLst/>
                          <a:latin typeface="+mj-lt"/>
                        </a:rPr>
                        <a:t>Preservative</a:t>
                      </a:r>
                    </a:p>
                  </a:txBody>
                  <a:tcPr marT="64008" marB="64008" anchor="ctr">
                    <a:lnL>
                      <a:noFill/>
                    </a:lnL>
                    <a:lnR>
                      <a:noFill/>
                    </a:lnR>
                    <a:lnT>
                      <a:noFill/>
                    </a:lnT>
                    <a:lnB>
                      <a:noFill/>
                    </a:lnB>
                    <a:lnTlToBr w="12700" cmpd="sng">
                      <a:noFill/>
                      <a:prstDash val="solid"/>
                    </a:lnTlToBr>
                    <a:lnBlToTr w="12700" cmpd="sng">
                      <a:noFill/>
                      <a:prstDash val="solid"/>
                    </a:lnBlToTr>
                  </a:tcPr>
                </a:tc>
                <a:tc>
                  <a:txBody>
                    <a:bodyPr/>
                    <a:lstStyle/>
                    <a:p>
                      <a:pPr algn="r" fontAlgn="b">
                        <a:lnSpc>
                          <a:spcPct val="100000"/>
                        </a:lnSpc>
                      </a:pPr>
                      <a:r>
                        <a:rPr lang="en-US" sz="1800" b="1" i="0" u="none" strike="noStrike" dirty="0">
                          <a:solidFill>
                            <a:srgbClr val="000000"/>
                          </a:solidFill>
                          <a:effectLst/>
                          <a:latin typeface="+mj-lt"/>
                        </a:rPr>
                        <a:t>0.1</a:t>
                      </a:r>
                    </a:p>
                  </a:txBody>
                  <a:tcPr marT="64008" marB="64008"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29694479"/>
                  </a:ext>
                </a:extLst>
              </a:tr>
              <a:tr h="274320">
                <a:tc>
                  <a:txBody>
                    <a:bodyPr/>
                    <a:lstStyle/>
                    <a:p>
                      <a:pPr algn="l" fontAlgn="b">
                        <a:lnSpc>
                          <a:spcPct val="100000"/>
                        </a:lnSpc>
                      </a:pPr>
                      <a:r>
                        <a:rPr lang="en-US" sz="1800" b="0" i="0" u="none" strike="noStrike" dirty="0">
                          <a:solidFill>
                            <a:srgbClr val="000000"/>
                          </a:solidFill>
                          <a:effectLst/>
                          <a:latin typeface="+mj-lt"/>
                        </a:rPr>
                        <a:t>Methyl </a:t>
                      </a:r>
                      <a:r>
                        <a:rPr lang="en-US" sz="1800" b="0" i="0" u="none" strike="noStrike" dirty="0" err="1">
                          <a:solidFill>
                            <a:srgbClr val="000000"/>
                          </a:solidFill>
                          <a:effectLst/>
                          <a:latin typeface="+mj-lt"/>
                        </a:rPr>
                        <a:t>bis</a:t>
                      </a:r>
                      <a:r>
                        <a:rPr lang="en-US" sz="1800" b="0" i="0" u="none" strike="noStrike" dirty="0">
                          <a:solidFill>
                            <a:srgbClr val="000000"/>
                          </a:solidFill>
                          <a:effectLst/>
                          <a:latin typeface="+mj-lt"/>
                        </a:rPr>
                        <a:t>[ethyl (</a:t>
                      </a:r>
                      <a:r>
                        <a:rPr lang="en-US" sz="1800" b="0" i="0" u="none" strike="noStrike" dirty="0" err="1">
                          <a:solidFill>
                            <a:srgbClr val="000000"/>
                          </a:solidFill>
                          <a:effectLst/>
                          <a:latin typeface="+mj-lt"/>
                        </a:rPr>
                        <a:t>tallowate</a:t>
                      </a:r>
                      <a:r>
                        <a:rPr lang="en-US" sz="1800" b="0" i="0" u="none" strike="noStrike" dirty="0">
                          <a:solidFill>
                            <a:srgbClr val="000000"/>
                          </a:solidFill>
                          <a:effectLst/>
                          <a:latin typeface="+mj-lt"/>
                        </a:rPr>
                        <a:t>)] -2- hydroxyethyl ammonium methyl sulfate</a:t>
                      </a:r>
                    </a:p>
                  </a:txBody>
                  <a:tcPr marT="64008" marB="64008" anchor="ctr">
                    <a:lnL>
                      <a:noFill/>
                    </a:lnL>
                    <a:lnR>
                      <a:noFill/>
                    </a:lnR>
                    <a:lnT>
                      <a:noFill/>
                    </a:lnT>
                    <a:lnB>
                      <a:noFill/>
                    </a:lnB>
                    <a:lnTlToBr w="12700" cmpd="sng">
                      <a:noFill/>
                      <a:prstDash val="solid"/>
                    </a:lnTlToBr>
                    <a:lnBlToTr w="12700" cmpd="sng">
                      <a:noFill/>
                      <a:prstDash val="solid"/>
                    </a:lnBlToTr>
                  </a:tcPr>
                </a:tc>
                <a:tc>
                  <a:txBody>
                    <a:bodyPr/>
                    <a:lstStyle/>
                    <a:p>
                      <a:pPr algn="l" fontAlgn="b">
                        <a:lnSpc>
                          <a:spcPct val="100000"/>
                        </a:lnSpc>
                      </a:pPr>
                      <a:r>
                        <a:rPr lang="en-US" sz="1800" b="0" i="0" u="none" strike="noStrike" dirty="0">
                          <a:solidFill>
                            <a:srgbClr val="000000"/>
                          </a:solidFill>
                          <a:effectLst/>
                          <a:latin typeface="+mj-lt"/>
                        </a:rPr>
                        <a:t>Cationic Surfactant</a:t>
                      </a:r>
                    </a:p>
                  </a:txBody>
                  <a:tcPr marT="64008" marB="64008" anchor="ctr">
                    <a:lnL>
                      <a:noFill/>
                    </a:lnL>
                    <a:lnR>
                      <a:noFill/>
                    </a:lnR>
                    <a:lnT>
                      <a:noFill/>
                    </a:lnT>
                    <a:lnB>
                      <a:noFill/>
                    </a:lnB>
                    <a:lnTlToBr w="12700" cmpd="sng">
                      <a:noFill/>
                      <a:prstDash val="solid"/>
                    </a:lnTlToBr>
                    <a:lnBlToTr w="12700" cmpd="sng">
                      <a:noFill/>
                      <a:prstDash val="solid"/>
                    </a:lnBlToTr>
                  </a:tcPr>
                </a:tc>
                <a:tc>
                  <a:txBody>
                    <a:bodyPr/>
                    <a:lstStyle/>
                    <a:p>
                      <a:pPr algn="r" fontAlgn="b">
                        <a:lnSpc>
                          <a:spcPct val="100000"/>
                        </a:lnSpc>
                      </a:pPr>
                      <a:r>
                        <a:rPr lang="en-US" sz="1800" b="0" i="0" u="none" strike="noStrike" dirty="0">
                          <a:solidFill>
                            <a:srgbClr val="000000"/>
                          </a:solidFill>
                          <a:effectLst/>
                          <a:latin typeface="+mj-lt"/>
                        </a:rPr>
                        <a:t>5.0</a:t>
                      </a:r>
                    </a:p>
                  </a:txBody>
                  <a:tcPr marT="64008" marB="64008"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15850724"/>
                  </a:ext>
                </a:extLst>
              </a:tr>
              <a:tr h="0">
                <a:tc>
                  <a:txBody>
                    <a:bodyPr/>
                    <a:lstStyle/>
                    <a:p>
                      <a:pPr algn="l" fontAlgn="b">
                        <a:lnSpc>
                          <a:spcPct val="100000"/>
                        </a:lnSpc>
                      </a:pPr>
                      <a:r>
                        <a:rPr lang="en-US" sz="1800" b="0" i="0" u="none" strike="noStrike" dirty="0">
                          <a:solidFill>
                            <a:srgbClr val="000000"/>
                          </a:solidFill>
                          <a:effectLst/>
                          <a:latin typeface="+mj-lt"/>
                        </a:rPr>
                        <a:t>Phosphoric Acid</a:t>
                      </a:r>
                    </a:p>
                  </a:txBody>
                  <a:tcPr marT="64008" marB="64008" anchor="ctr">
                    <a:lnL>
                      <a:noFill/>
                    </a:lnL>
                    <a:lnR>
                      <a:noFill/>
                    </a:lnR>
                    <a:lnT>
                      <a:noFill/>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lnSpc>
                          <a:spcPct val="100000"/>
                        </a:lnSpc>
                      </a:pPr>
                      <a:r>
                        <a:rPr lang="en-US" sz="1800" b="0" i="0" u="none" strike="noStrike" dirty="0">
                          <a:solidFill>
                            <a:srgbClr val="000000"/>
                          </a:solidFill>
                          <a:effectLst/>
                          <a:latin typeface="+mj-lt"/>
                        </a:rPr>
                        <a:t>pH adjuster</a:t>
                      </a:r>
                    </a:p>
                  </a:txBody>
                  <a:tcPr marT="64008" marB="64008" anchor="ctr">
                    <a:lnL>
                      <a:noFill/>
                    </a:lnL>
                    <a:lnR>
                      <a:noFill/>
                    </a:lnR>
                    <a:lnT>
                      <a:noFill/>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lnSpc>
                          <a:spcPct val="100000"/>
                        </a:lnSpc>
                      </a:pPr>
                      <a:r>
                        <a:rPr lang="en-US" sz="1800" b="0" i="0" u="none" strike="noStrike" dirty="0">
                          <a:solidFill>
                            <a:srgbClr val="000000"/>
                          </a:solidFill>
                          <a:effectLst/>
                          <a:latin typeface="+mj-lt"/>
                        </a:rPr>
                        <a:t>to pH</a:t>
                      </a:r>
                      <a:r>
                        <a:rPr lang="en-US" sz="1800" b="0" i="0" u="none" strike="noStrike" baseline="0" dirty="0">
                          <a:solidFill>
                            <a:srgbClr val="000000"/>
                          </a:solidFill>
                          <a:effectLst/>
                          <a:latin typeface="+mj-lt"/>
                        </a:rPr>
                        <a:t> 3</a:t>
                      </a:r>
                      <a:endParaRPr lang="en-US" sz="1800" b="0" i="0" u="none" strike="noStrike" dirty="0">
                        <a:solidFill>
                          <a:srgbClr val="000000"/>
                        </a:solidFill>
                        <a:effectLst/>
                        <a:latin typeface="+mj-lt"/>
                      </a:endParaRPr>
                    </a:p>
                  </a:txBody>
                  <a:tcPr marT="64008" marB="64008" anchor="ctr">
                    <a:lnL>
                      <a:noFill/>
                    </a:lnL>
                    <a:lnR>
                      <a:noFill/>
                    </a:lnR>
                    <a:lnT>
                      <a:noFill/>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4381626"/>
                  </a:ext>
                </a:extLst>
              </a:tr>
            </a:tbl>
          </a:graphicData>
        </a:graphic>
      </p:graphicFrame>
      <p:pic>
        <p:nvPicPr>
          <p:cNvPr id="6" name="Picture 5"/>
          <p:cNvPicPr>
            <a:picLocks noChangeAspect="1"/>
          </p:cNvPicPr>
          <p:nvPr/>
        </p:nvPicPr>
        <p:blipFill>
          <a:blip r:embed="rId9" cstate="print">
            <a:extLst>
              <a:ext uri="{BEBA8EAE-BF5A-486C-A8C5-ECC9F3942E4B}">
                <a14:imgProps xmlns:a14="http://schemas.microsoft.com/office/drawing/2010/main">
                  <a14:imgLayer r:embed="rId10">
                    <a14:imgEffect>
                      <a14:backgroundRemoval t="1030" b="100000" l="9991" r="89827"/>
                    </a14:imgEffect>
                  </a14:imgLayer>
                </a14:imgProps>
              </a:ext>
              <a:ext uri="{28A0092B-C50C-407E-A947-70E740481C1C}">
                <a14:useLocalDpi xmlns:a14="http://schemas.microsoft.com/office/drawing/2010/main" val="0"/>
              </a:ext>
            </a:extLst>
          </a:blip>
          <a:stretch>
            <a:fillRect/>
          </a:stretch>
        </p:blipFill>
        <p:spPr>
          <a:xfrm>
            <a:off x="8370570" y="3044600"/>
            <a:ext cx="2329543" cy="3494315"/>
          </a:xfrm>
          <a:prstGeom prst="rect">
            <a:avLst/>
          </a:prstGeom>
        </p:spPr>
      </p:pic>
    </p:spTree>
    <p:extLst>
      <p:ext uri="{BB962C8B-B14F-4D97-AF65-F5344CB8AC3E}">
        <p14:creationId xmlns:p14="http://schemas.microsoft.com/office/powerpoint/2010/main" val="2023575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308427105"/>
              </p:ext>
            </p:extLst>
          </p:nvPr>
        </p:nvGraphicFramePr>
        <p:xfrm>
          <a:off x="1525591" y="1591"/>
          <a:ext cx="1588" cy="1588"/>
        </p:xfrm>
        <a:graphic>
          <a:graphicData uri="http://schemas.openxmlformats.org/presentationml/2006/ole">
            <mc:AlternateContent xmlns:mc="http://schemas.openxmlformats.org/markup-compatibility/2006">
              <mc:Choice xmlns:v="urn:schemas-microsoft-com:vml" Requires="v">
                <p:oleObj spid="_x0000_s322635" name="think-cell Slide" r:id="rId6" imgW="270" imgH="270" progId="TCLayout.ActiveDocument.1">
                  <p:embed/>
                </p:oleObj>
              </mc:Choice>
              <mc:Fallback>
                <p:oleObj name="think-cell Slide" r:id="rId6" imgW="270" imgH="270" progId="TCLayout.ActiveDocument.1">
                  <p:embed/>
                  <p:pic>
                    <p:nvPicPr>
                      <p:cNvPr id="6" name="Object 5" hidden="1"/>
                      <p:cNvPicPr/>
                      <p:nvPr/>
                    </p:nvPicPr>
                    <p:blipFill>
                      <a:blip r:embed="rId7"/>
                      <a:stretch>
                        <a:fillRect/>
                      </a:stretch>
                    </p:blipFill>
                    <p:spPr>
                      <a:xfrm>
                        <a:off x="1525591" y="1591"/>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1524003" y="3"/>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80000"/>
              </a:lnSpc>
              <a:spcBef>
                <a:spcPct val="0"/>
              </a:spcBef>
              <a:spcAft>
                <a:spcPct val="0"/>
              </a:spcAft>
            </a:pP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Preservation </a:t>
            </a:r>
            <a:r>
              <a:rPr lang="en-US" dirty="0" smtClean="0"/>
              <a:t>efficacy evaluation method</a:t>
            </a:r>
            <a:r>
              <a:rPr lang="en-US" dirty="0"/>
              <a:t>: </a:t>
            </a:r>
            <a:br>
              <a:rPr lang="en-US" dirty="0"/>
            </a:br>
            <a:r>
              <a:rPr lang="en-US" dirty="0" smtClean="0"/>
              <a:t>fabric conditioner</a:t>
            </a:r>
            <a:endParaRPr lang="en-US" dirty="0"/>
          </a:p>
        </p:txBody>
      </p:sp>
      <p:sp>
        <p:nvSpPr>
          <p:cNvPr id="3" name="Slide Number Placeholder 2"/>
          <p:cNvSpPr>
            <a:spLocks noGrp="1"/>
          </p:cNvSpPr>
          <p:nvPr>
            <p:ph type="sldNum" sz="quarter" idx="12"/>
          </p:nvPr>
        </p:nvSpPr>
        <p:spPr/>
        <p:txBody>
          <a:bodyPr/>
          <a:lstStyle/>
          <a:p>
            <a:fld id="{A2511478-619A-48EE-AD9D-F3F3F4783ABB}" type="slidenum">
              <a:rPr lang="en-US" smtClean="0"/>
              <a:t>23</a:t>
            </a:fld>
            <a:endParaRPr lang="en-US"/>
          </a:p>
        </p:txBody>
      </p:sp>
      <p:sp>
        <p:nvSpPr>
          <p:cNvPr id="4" name="Text Placeholder 3"/>
          <p:cNvSpPr>
            <a:spLocks noGrp="1"/>
          </p:cNvSpPr>
          <p:nvPr>
            <p:ph type="body" sz="quarter" idx="13"/>
          </p:nvPr>
        </p:nvSpPr>
        <p:spPr>
          <a:xfrm>
            <a:off x="566053" y="1727203"/>
            <a:ext cx="8969834" cy="1108175"/>
          </a:xfrm>
          <a:prstGeom prst="rect">
            <a:avLst/>
          </a:prstGeom>
          <a:noFill/>
          <a:ln w="19050">
            <a:noFill/>
          </a:ln>
        </p:spPr>
        <p:txBody>
          <a:bodyPr vert="horz" lIns="0" tIns="0" rIns="0" bIns="0" rtlCol="0" anchor="t">
            <a:noAutofit/>
          </a:bodyPr>
          <a:lstStyle/>
          <a:p>
            <a:pPr marL="0" indent="0">
              <a:spcBef>
                <a:spcPts val="1200"/>
              </a:spcBef>
              <a:spcAft>
                <a:spcPts val="200"/>
              </a:spcAft>
              <a:buNone/>
            </a:pPr>
            <a:r>
              <a:rPr lang="en-US" sz="2800" b="1" dirty="0"/>
              <a:t>PCPC M3 Method</a:t>
            </a:r>
          </a:p>
          <a:p>
            <a:pPr marL="0" indent="0">
              <a:spcBef>
                <a:spcPts val="0"/>
              </a:spcBef>
              <a:spcAft>
                <a:spcPts val="200"/>
              </a:spcAft>
              <a:buNone/>
            </a:pPr>
            <a:r>
              <a:rPr lang="en-US" dirty="0"/>
              <a:t>Double inoculation, initial &amp; 7 days</a:t>
            </a:r>
          </a:p>
        </p:txBody>
      </p:sp>
      <p:grpSp>
        <p:nvGrpSpPr>
          <p:cNvPr id="18" name="Group 17"/>
          <p:cNvGrpSpPr/>
          <p:nvPr/>
        </p:nvGrpSpPr>
        <p:grpSpPr>
          <a:xfrm>
            <a:off x="5872644" y="3058183"/>
            <a:ext cx="951989" cy="951989"/>
            <a:chOff x="7064375" y="3518311"/>
            <a:chExt cx="1188720" cy="1188720"/>
          </a:xfrm>
        </p:grpSpPr>
        <p:sp>
          <p:nvSpPr>
            <p:cNvPr id="15" name="Oval 14"/>
            <p:cNvSpPr/>
            <p:nvPr/>
          </p:nvSpPr>
          <p:spPr>
            <a:xfrm>
              <a:off x="7110095" y="3564031"/>
              <a:ext cx="1097280" cy="1097280"/>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8"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1754" t="5369" r="3231" b="2621"/>
            <a:stretch/>
          </p:blipFill>
          <p:spPr>
            <a:xfrm>
              <a:off x="7064375" y="3518311"/>
              <a:ext cx="1188720" cy="1188720"/>
            </a:xfrm>
            <a:prstGeom prst="ellipse">
              <a:avLst/>
            </a:prstGeom>
            <a:ln w="38100">
              <a:solidFill>
                <a:schemeClr val="bg1"/>
              </a:solidFill>
            </a:ln>
          </p:spPr>
        </p:pic>
      </p:grpSp>
      <p:grpSp>
        <p:nvGrpSpPr>
          <p:cNvPr id="17" name="Group 16"/>
          <p:cNvGrpSpPr/>
          <p:nvPr/>
        </p:nvGrpSpPr>
        <p:grpSpPr>
          <a:xfrm>
            <a:off x="1045023" y="3101007"/>
            <a:ext cx="951989" cy="951989"/>
            <a:chOff x="2710473" y="3518311"/>
            <a:chExt cx="1188720" cy="1188720"/>
          </a:xfrm>
        </p:grpSpPr>
        <p:sp>
          <p:nvSpPr>
            <p:cNvPr id="16" name="Oval 15"/>
            <p:cNvSpPr/>
            <p:nvPr/>
          </p:nvSpPr>
          <p:spPr>
            <a:xfrm>
              <a:off x="2756193" y="3564031"/>
              <a:ext cx="1097280" cy="109728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710473" y="3518311"/>
              <a:ext cx="1188720" cy="1188720"/>
            </a:xfrm>
            <a:prstGeom prst="ellipse">
              <a:avLst/>
            </a:prstGeom>
            <a:ln w="28575">
              <a:solidFill>
                <a:schemeClr val="bg1"/>
              </a:solidFill>
            </a:ln>
          </p:spPr>
        </p:pic>
      </p:grpSp>
      <p:graphicFrame>
        <p:nvGraphicFramePr>
          <p:cNvPr id="19" name="Table 18"/>
          <p:cNvGraphicFramePr>
            <a:graphicFrameLocks noGrp="1"/>
          </p:cNvGraphicFramePr>
          <p:nvPr>
            <p:extLst>
              <p:ext uri="{D42A27DB-BD31-4B8C-83A1-F6EECF244321}">
                <p14:modId xmlns:p14="http://schemas.microsoft.com/office/powerpoint/2010/main" val="1973691156"/>
              </p:ext>
            </p:extLst>
          </p:nvPr>
        </p:nvGraphicFramePr>
        <p:xfrm>
          <a:off x="2206166" y="3303475"/>
          <a:ext cx="4239111" cy="2499360"/>
        </p:xfrm>
        <a:graphic>
          <a:graphicData uri="http://schemas.openxmlformats.org/drawingml/2006/table">
            <a:tbl>
              <a:tblPr firstRow="1" bandRow="1">
                <a:tableStyleId>{5C22544A-7EE6-4342-B048-85BDC9FD1C3A}</a:tableStyleId>
              </a:tblPr>
              <a:tblGrid>
                <a:gridCol w="4239111">
                  <a:extLst>
                    <a:ext uri="{9D8B030D-6E8A-4147-A177-3AD203B41FA5}">
                      <a16:colId xmlns:a16="http://schemas.microsoft.com/office/drawing/2014/main" val="3236984737"/>
                    </a:ext>
                  </a:extLst>
                </a:gridCol>
              </a:tblGrid>
              <a:tr h="82296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800" b="1" dirty="0">
                          <a:solidFill>
                            <a:schemeClr val="accent3"/>
                          </a:solidFill>
                        </a:rPr>
                        <a:t>Bacteria</a:t>
                      </a:r>
                    </a:p>
                  </a:txBody>
                  <a:tcPr marL="0" marR="0" marB="9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6355446"/>
                  </a:ext>
                </a:extLst>
              </a:tr>
              <a:tr h="1645920">
                <a:tc>
                  <a:txBody>
                    <a:bodyPr/>
                    <a:lstStyle/>
                    <a:p>
                      <a:pPr marL="0" marR="0" lvl="0" indent="0" algn="l" defTabSz="914354" rtl="0" eaLnBrk="1" fontAlgn="auto" latinLnBrk="0" hangingPunct="1">
                        <a:lnSpc>
                          <a:spcPct val="110000"/>
                        </a:lnSpc>
                        <a:spcBef>
                          <a:spcPts val="0"/>
                        </a:spcBef>
                        <a:spcAft>
                          <a:spcPts val="0"/>
                        </a:spcAft>
                        <a:buClrTx/>
                        <a:buSzTx/>
                        <a:buFontTx/>
                        <a:buNone/>
                        <a:tabLst/>
                        <a:defRPr/>
                      </a:pPr>
                      <a:r>
                        <a:rPr lang="en-US" sz="2000" i="1" dirty="0" smtClean="0"/>
                        <a:t>Escherichia coli</a:t>
                      </a:r>
                    </a:p>
                    <a:p>
                      <a:pPr marL="0" marR="0" lvl="0" indent="0" algn="l" defTabSz="914354" rtl="0" eaLnBrk="1" fontAlgn="auto" latinLnBrk="0" hangingPunct="1">
                        <a:lnSpc>
                          <a:spcPct val="110000"/>
                        </a:lnSpc>
                        <a:spcBef>
                          <a:spcPts val="0"/>
                        </a:spcBef>
                        <a:spcAft>
                          <a:spcPts val="0"/>
                        </a:spcAft>
                        <a:buClrTx/>
                        <a:buSzTx/>
                        <a:buFontTx/>
                        <a:buNone/>
                        <a:tabLst/>
                        <a:defRPr/>
                      </a:pPr>
                      <a:r>
                        <a:rPr lang="en-US" sz="2000" i="1" dirty="0" smtClean="0"/>
                        <a:t>Staphylococcus aureus</a:t>
                      </a:r>
                    </a:p>
                    <a:p>
                      <a:pPr>
                        <a:lnSpc>
                          <a:spcPct val="110000"/>
                        </a:lnSpc>
                      </a:pPr>
                      <a:r>
                        <a:rPr lang="en-US" sz="2000" i="1" dirty="0" smtClean="0"/>
                        <a:t>Pseudomonas </a:t>
                      </a:r>
                      <a:r>
                        <a:rPr lang="en-US" sz="2000" i="1" dirty="0"/>
                        <a:t>aeruginosa</a:t>
                      </a:r>
                      <a:endParaRPr lang="en-US" sz="1600" i="1" dirty="0"/>
                    </a:p>
                    <a:p>
                      <a:pPr marL="0" marR="0" lvl="0" indent="0" algn="l" rtl="0" eaLnBrk="1" fontAlgn="auto" latinLnBrk="0" hangingPunct="1">
                        <a:lnSpc>
                          <a:spcPct val="110000"/>
                        </a:lnSpc>
                        <a:spcBef>
                          <a:spcPts val="0"/>
                        </a:spcBef>
                        <a:spcAft>
                          <a:spcPts val="0"/>
                        </a:spcAft>
                        <a:buFontTx/>
                        <a:buNone/>
                      </a:pPr>
                      <a:r>
                        <a:rPr lang="en-US" sz="2000" i="1" kern="1200" dirty="0" smtClean="0">
                          <a:solidFill>
                            <a:schemeClr val="dk1"/>
                          </a:solidFill>
                          <a:latin typeface="+mn-lt"/>
                          <a:ea typeface="+mn-ea"/>
                          <a:cs typeface="+mn-cs"/>
                        </a:rPr>
                        <a:t>Burkholderia</a:t>
                      </a:r>
                      <a:r>
                        <a:rPr lang="en-US" sz="2000" i="1" kern="1200" dirty="0">
                          <a:solidFill>
                            <a:schemeClr val="dk1"/>
                          </a:solidFill>
                          <a:latin typeface="+mn-lt"/>
                          <a:ea typeface="+mn-ea"/>
                          <a:cs typeface="+mn-cs"/>
                        </a:rPr>
                        <a:t> </a:t>
                      </a:r>
                      <a:r>
                        <a:rPr lang="en-US" sz="2000" i="1" kern="1200" dirty="0" err="1">
                          <a:solidFill>
                            <a:schemeClr val="dk1"/>
                          </a:solidFill>
                          <a:latin typeface="+mn-lt"/>
                          <a:ea typeface="+mn-ea"/>
                          <a:cs typeface="+mn-cs"/>
                        </a:rPr>
                        <a:t>cepacia</a:t>
                      </a:r>
                      <a:r>
                        <a:rPr lang="en-US" sz="2000" i="1" kern="1200" dirty="0">
                          <a:solidFill>
                            <a:schemeClr val="dk1"/>
                          </a:solidFill>
                          <a:latin typeface="+mn-lt"/>
                          <a:ea typeface="+mn-ea"/>
                          <a:cs typeface="+mn-cs"/>
                        </a:rPr>
                        <a:t>	</a:t>
                      </a:r>
                    </a:p>
                    <a:p>
                      <a:pPr marL="0" marR="0" lvl="0" indent="0" algn="l" rtl="0" eaLnBrk="1" fontAlgn="auto" latinLnBrk="0" hangingPunct="1">
                        <a:lnSpc>
                          <a:spcPct val="110000"/>
                        </a:lnSpc>
                        <a:spcBef>
                          <a:spcPts val="0"/>
                        </a:spcBef>
                        <a:spcAft>
                          <a:spcPts val="0"/>
                        </a:spcAft>
                        <a:buFontTx/>
                        <a:buNone/>
                      </a:pPr>
                      <a:r>
                        <a:rPr lang="en-US" sz="2000" i="1" kern="1200" dirty="0">
                          <a:solidFill>
                            <a:schemeClr val="dk1"/>
                          </a:solidFill>
                          <a:latin typeface="+mn-lt"/>
                          <a:ea typeface="+mn-ea"/>
                          <a:cs typeface="+mn-cs"/>
                        </a:rPr>
                        <a:t>Acetobacter </a:t>
                      </a:r>
                      <a:r>
                        <a:rPr lang="en-US" sz="2000" i="1" kern="1200" dirty="0" err="1">
                          <a:solidFill>
                            <a:schemeClr val="dk1"/>
                          </a:solidFill>
                          <a:latin typeface="+mn-lt"/>
                          <a:ea typeface="+mn-ea"/>
                          <a:cs typeface="+mn-cs"/>
                        </a:rPr>
                        <a:t>aceti</a:t>
                      </a:r>
                      <a:r>
                        <a:rPr lang="en-US" sz="1600" b="0" i="1" u="none" strike="noStrike" kern="1200" baseline="0" dirty="0">
                          <a:solidFill>
                            <a:schemeClr val="dk1"/>
                          </a:solidFill>
                          <a:latin typeface="+mn-lt"/>
                          <a:ea typeface="+mn-ea"/>
                          <a:cs typeface="+mn-cs"/>
                        </a:rPr>
                        <a:t>	</a:t>
                      </a:r>
                    </a:p>
                  </a:txBody>
                  <a:tcPr marL="274320" marT="0" marB="0">
                    <a:lnL w="38100" cap="flat" cmpd="sng" algn="ctr">
                      <a:solidFill>
                        <a:schemeClr val="accent3"/>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0604098"/>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58669535"/>
              </p:ext>
            </p:extLst>
          </p:nvPr>
        </p:nvGraphicFramePr>
        <p:xfrm>
          <a:off x="7106359" y="3303475"/>
          <a:ext cx="3569707" cy="1493520"/>
        </p:xfrm>
        <a:graphic>
          <a:graphicData uri="http://schemas.openxmlformats.org/drawingml/2006/table">
            <a:tbl>
              <a:tblPr firstRow="1" bandRow="1">
                <a:tableStyleId>{5C22544A-7EE6-4342-B048-85BDC9FD1C3A}</a:tableStyleId>
              </a:tblPr>
              <a:tblGrid>
                <a:gridCol w="3569707">
                  <a:extLst>
                    <a:ext uri="{9D8B030D-6E8A-4147-A177-3AD203B41FA5}">
                      <a16:colId xmlns:a16="http://schemas.microsoft.com/office/drawing/2014/main" val="3236984737"/>
                    </a:ext>
                  </a:extLst>
                </a:gridCol>
              </a:tblGrid>
              <a:tr h="82296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800" b="1" dirty="0">
                          <a:solidFill>
                            <a:schemeClr val="accent1">
                              <a:lumMod val="75000"/>
                            </a:schemeClr>
                          </a:solidFill>
                        </a:rPr>
                        <a:t>Fungi</a:t>
                      </a:r>
                    </a:p>
                  </a:txBody>
                  <a:tcPr marL="0" marB="9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6355446"/>
                  </a:ext>
                </a:extLst>
              </a:tr>
              <a:tr h="640080">
                <a:tc>
                  <a:txBody>
                    <a:bodyPr/>
                    <a:lstStyle/>
                    <a:p>
                      <a:pPr marL="0" marR="0" lvl="0" indent="0" algn="l" defTabSz="914354" rtl="0" eaLnBrk="1" fontAlgn="auto" latinLnBrk="0" hangingPunct="1">
                        <a:lnSpc>
                          <a:spcPct val="110000"/>
                        </a:lnSpc>
                        <a:spcBef>
                          <a:spcPts val="0"/>
                        </a:spcBef>
                        <a:spcAft>
                          <a:spcPts val="0"/>
                        </a:spcAft>
                        <a:buClrTx/>
                        <a:buSzTx/>
                        <a:buFontTx/>
                        <a:buNone/>
                        <a:tabLst/>
                        <a:defRPr/>
                      </a:pPr>
                      <a:r>
                        <a:rPr lang="en-US" sz="2000" i="1" dirty="0" smtClean="0"/>
                        <a:t>Candida albicans</a:t>
                      </a:r>
                    </a:p>
                    <a:p>
                      <a:pPr>
                        <a:lnSpc>
                          <a:spcPct val="110000"/>
                        </a:lnSpc>
                      </a:pPr>
                      <a:r>
                        <a:rPr lang="en-US" sz="2000" i="1" dirty="0" smtClean="0"/>
                        <a:t>Aspergillus brasiliensis</a:t>
                      </a:r>
                      <a:endParaRPr lang="en-US" sz="2000" i="1" dirty="0"/>
                    </a:p>
                  </a:txBody>
                  <a:tcPr marL="274320" marT="0" marB="0">
                    <a:lnL w="38100" cap="flat" cmpd="sng" algn="ctr">
                      <a:solidFill>
                        <a:schemeClr val="accent1">
                          <a:lumMod val="7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0604098"/>
                  </a:ext>
                </a:extLst>
              </a:tr>
            </a:tbl>
          </a:graphicData>
        </a:graphic>
      </p:graphicFrame>
      <p:sp>
        <p:nvSpPr>
          <p:cNvPr id="21" name="TextBox 20"/>
          <p:cNvSpPr txBox="1"/>
          <p:nvPr/>
        </p:nvSpPr>
        <p:spPr>
          <a:xfrm>
            <a:off x="6978257" y="5567175"/>
            <a:ext cx="3697809" cy="26468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pPr>
            <a:r>
              <a:rPr lang="en-US" sz="1400" dirty="0" smtClean="0">
                <a:solidFill>
                  <a:schemeClr val="tx1">
                    <a:lumMod val="50000"/>
                    <a:lumOff val="50000"/>
                  </a:schemeClr>
                </a:solidFill>
                <a:latin typeface="+mj-lt"/>
              </a:rPr>
              <a:t>Third </a:t>
            </a:r>
            <a:r>
              <a:rPr lang="en-US" sz="1400" dirty="0">
                <a:solidFill>
                  <a:schemeClr val="tx1">
                    <a:lumMod val="50000"/>
                    <a:lumOff val="50000"/>
                  </a:schemeClr>
                </a:solidFill>
                <a:latin typeface="+mj-lt"/>
              </a:rPr>
              <a:t>party lab used for testing</a:t>
            </a:r>
          </a:p>
        </p:txBody>
      </p:sp>
    </p:spTree>
    <p:extLst>
      <p:ext uri="{BB962C8B-B14F-4D97-AF65-F5344CB8AC3E}">
        <p14:creationId xmlns:p14="http://schemas.microsoft.com/office/powerpoint/2010/main" val="3914626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2407519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1791" name="think-cell Slide" r:id="rId6" imgW="306" imgH="306" progId="TCLayout.ActiveDocument.1">
                  <p:embed/>
                </p:oleObj>
              </mc:Choice>
              <mc:Fallback>
                <p:oleObj name="think-cell Slide" r:id="rId6" imgW="306" imgH="30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Fabric </a:t>
            </a:r>
            <a:r>
              <a:rPr lang="en-US" dirty="0" smtClean="0"/>
              <a:t>conditioner preservation</a:t>
            </a:r>
            <a:r>
              <a:rPr lang="en-US" dirty="0"/>
              <a:t>, pH 3.0</a:t>
            </a:r>
          </a:p>
        </p:txBody>
      </p:sp>
      <p:sp>
        <p:nvSpPr>
          <p:cNvPr id="4" name="Slide Number Placeholder 3"/>
          <p:cNvSpPr>
            <a:spLocks noGrp="1"/>
          </p:cNvSpPr>
          <p:nvPr>
            <p:ph type="sldNum" sz="quarter" idx="12"/>
          </p:nvPr>
        </p:nvSpPr>
        <p:spPr/>
        <p:txBody>
          <a:bodyPr/>
          <a:lstStyle/>
          <a:p>
            <a:fld id="{A2511478-619A-48EE-AD9D-F3F3F4783ABB}" type="slidenum">
              <a:rPr lang="en-US" smtClean="0"/>
              <a:t>24</a:t>
            </a:fld>
            <a:endParaRPr lang="en-US"/>
          </a:p>
        </p:txBody>
      </p:sp>
      <p:sp>
        <p:nvSpPr>
          <p:cNvPr id="8" name="Rectangle 1"/>
          <p:cNvSpPr>
            <a:spLocks noChangeArrowheads="1"/>
          </p:cNvSpPr>
          <p:nvPr/>
        </p:nvSpPr>
        <p:spPr bwMode="auto">
          <a:xfrm>
            <a:off x="4097339" y="3976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p:cNvSpPr txBox="1"/>
          <p:nvPr/>
        </p:nvSpPr>
        <p:spPr>
          <a:xfrm>
            <a:off x="446230" y="5512268"/>
            <a:ext cx="11107991" cy="830961"/>
          </a:xfrm>
          <a:prstGeom prst="roundRect">
            <a:avLst>
              <a:gd name="adj" fmla="val 50000"/>
            </a:avLst>
          </a:prstGeom>
          <a:solidFill>
            <a:schemeClr val="accent2"/>
          </a:solidFill>
        </p:spPr>
        <p:txBody>
          <a:bodyPr wrap="square" lIns="45720" tIns="18288" rIns="45720" bIns="18288" rtlCol="0" anchor="ctr" anchorCtr="0">
            <a:spAutoFit/>
          </a:bodyPr>
          <a:lstStyle/>
          <a:p>
            <a:pPr algn="ctr">
              <a:spcAft>
                <a:spcPts val="600"/>
              </a:spcAft>
            </a:pPr>
            <a:r>
              <a:rPr lang="en-US" dirty="0">
                <a:solidFill>
                  <a:schemeClr val="bg1"/>
                </a:solidFill>
              </a:rPr>
              <a:t>The negative control showed growth of </a:t>
            </a:r>
            <a:r>
              <a:rPr lang="en-US" i="1" dirty="0" smtClean="0">
                <a:solidFill>
                  <a:schemeClr val="bg1"/>
                </a:solidFill>
              </a:rPr>
              <a:t>B</a:t>
            </a:r>
            <a:r>
              <a:rPr lang="en-US" i="1" dirty="0">
                <a:solidFill>
                  <a:schemeClr val="bg1"/>
                </a:solidFill>
              </a:rPr>
              <a:t>. </a:t>
            </a:r>
            <a:r>
              <a:rPr lang="en-US" i="1" dirty="0" err="1" smtClean="0">
                <a:solidFill>
                  <a:schemeClr val="bg1"/>
                </a:solidFill>
              </a:rPr>
              <a:t>cepacia</a:t>
            </a:r>
            <a:r>
              <a:rPr lang="en-US" i="1" dirty="0" smtClean="0">
                <a:solidFill>
                  <a:schemeClr val="bg1"/>
                </a:solidFill>
              </a:rPr>
              <a:t> </a:t>
            </a:r>
            <a:r>
              <a:rPr lang="en-US" dirty="0" smtClean="0">
                <a:solidFill>
                  <a:schemeClr val="bg1"/>
                </a:solidFill>
              </a:rPr>
              <a:t>(bacteria) and</a:t>
            </a:r>
            <a:r>
              <a:rPr lang="en-US" i="1" dirty="0" smtClean="0">
                <a:solidFill>
                  <a:schemeClr val="bg1"/>
                </a:solidFill>
              </a:rPr>
              <a:t> A</a:t>
            </a:r>
            <a:r>
              <a:rPr lang="en-US" i="1" dirty="0">
                <a:solidFill>
                  <a:schemeClr val="bg1"/>
                </a:solidFill>
              </a:rPr>
              <a:t>. </a:t>
            </a:r>
            <a:r>
              <a:rPr lang="en-US" i="1" dirty="0" smtClean="0">
                <a:solidFill>
                  <a:schemeClr val="bg1"/>
                </a:solidFill>
              </a:rPr>
              <a:t>brasiliensis</a:t>
            </a:r>
            <a:r>
              <a:rPr lang="en-US" dirty="0" smtClean="0">
                <a:solidFill>
                  <a:schemeClr val="bg1"/>
                </a:solidFill>
              </a:rPr>
              <a:t> (mold)</a:t>
            </a:r>
            <a:r>
              <a:rPr lang="en-US" dirty="0">
                <a:solidFill>
                  <a:schemeClr val="bg1"/>
                </a:solidFill>
              </a:rPr>
              <a:t/>
            </a:r>
            <a:br>
              <a:rPr lang="en-US" dirty="0">
                <a:solidFill>
                  <a:schemeClr val="bg1"/>
                </a:solidFill>
              </a:rPr>
            </a:br>
            <a:r>
              <a:rPr lang="en-US" dirty="0">
                <a:solidFill>
                  <a:schemeClr val="bg1"/>
                </a:solidFill>
              </a:rPr>
              <a:t>which were effectively controlled with Kalaguard</a:t>
            </a:r>
            <a:r>
              <a:rPr lang="en-US" baseline="30000" dirty="0">
                <a:solidFill>
                  <a:schemeClr val="bg1"/>
                </a:solidFill>
              </a:rPr>
              <a:t>®</a:t>
            </a:r>
            <a:r>
              <a:rPr lang="en-US" dirty="0">
                <a:solidFill>
                  <a:schemeClr val="bg1"/>
                </a:solidFill>
              </a:rPr>
              <a:t> SB at 0.1%.</a:t>
            </a:r>
          </a:p>
        </p:txBody>
      </p:sp>
      <p:sp>
        <p:nvSpPr>
          <p:cNvPr id="18" name="TextBox 17"/>
          <p:cNvSpPr txBox="1"/>
          <p:nvPr/>
        </p:nvSpPr>
        <p:spPr>
          <a:xfrm>
            <a:off x="8191905" y="4890108"/>
            <a:ext cx="1077362" cy="307777"/>
          </a:xfrm>
          <a:prstGeom prst="rect">
            <a:avLst/>
          </a:prstGeom>
          <a:noFill/>
        </p:spPr>
        <p:txBody>
          <a:bodyPr wrap="square" rtlCol="0">
            <a:spAutoFit/>
          </a:bodyPr>
          <a:lstStyle/>
          <a:p>
            <a:r>
              <a:rPr lang="en-US" sz="1400" b="1" dirty="0"/>
              <a:t>Days</a:t>
            </a:r>
          </a:p>
        </p:txBody>
      </p:sp>
      <p:graphicFrame>
        <p:nvGraphicFramePr>
          <p:cNvPr id="19" name="Chart 18"/>
          <p:cNvGraphicFramePr/>
          <p:nvPr>
            <p:extLst>
              <p:ext uri="{D42A27DB-BD31-4B8C-83A1-F6EECF244321}">
                <p14:modId xmlns:p14="http://schemas.microsoft.com/office/powerpoint/2010/main" val="712470022"/>
              </p:ext>
            </p:extLst>
          </p:nvPr>
        </p:nvGraphicFramePr>
        <p:xfrm>
          <a:off x="598629" y="1129631"/>
          <a:ext cx="5929171" cy="4454165"/>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p:cNvSpPr txBox="1"/>
          <p:nvPr/>
        </p:nvSpPr>
        <p:spPr>
          <a:xfrm rot="16200000">
            <a:off x="-560131" y="3336403"/>
            <a:ext cx="2566902" cy="523220"/>
          </a:xfrm>
          <a:prstGeom prst="rect">
            <a:avLst/>
          </a:prstGeom>
          <a:noFill/>
        </p:spPr>
        <p:txBody>
          <a:bodyPr wrap="square" rtlCol="0">
            <a:spAutoFit/>
          </a:bodyPr>
          <a:lstStyle/>
          <a:p>
            <a:pPr algn="ctr"/>
            <a:r>
              <a:rPr lang="en-US" sz="1400" b="1" dirty="0"/>
              <a:t>CFU </a:t>
            </a:r>
            <a:r>
              <a:rPr lang="en-US" sz="1400" b="1" dirty="0" smtClean="0"/>
              <a:t/>
            </a:r>
            <a:br>
              <a:rPr lang="en-US" sz="1400" b="1" dirty="0" smtClean="0"/>
            </a:br>
            <a:r>
              <a:rPr lang="en-US" sz="1400" b="1" dirty="0" smtClean="0"/>
              <a:t>(</a:t>
            </a:r>
            <a:r>
              <a:rPr lang="en-US" sz="1400" b="1" dirty="0"/>
              <a:t>Colony Forming Units)</a:t>
            </a:r>
          </a:p>
        </p:txBody>
      </p:sp>
      <p:sp>
        <p:nvSpPr>
          <p:cNvPr id="17" name="TextBox 16"/>
          <p:cNvSpPr txBox="1"/>
          <p:nvPr/>
        </p:nvSpPr>
        <p:spPr>
          <a:xfrm>
            <a:off x="2757376" y="4890109"/>
            <a:ext cx="1077362" cy="307777"/>
          </a:xfrm>
          <a:prstGeom prst="rect">
            <a:avLst/>
          </a:prstGeom>
          <a:noFill/>
        </p:spPr>
        <p:txBody>
          <a:bodyPr wrap="square" rtlCol="0">
            <a:spAutoFit/>
          </a:bodyPr>
          <a:lstStyle/>
          <a:p>
            <a:r>
              <a:rPr lang="en-US" sz="1400" b="1" dirty="0"/>
              <a:t>Days</a:t>
            </a:r>
          </a:p>
        </p:txBody>
      </p:sp>
      <p:graphicFrame>
        <p:nvGraphicFramePr>
          <p:cNvPr id="21" name="Chart 20"/>
          <p:cNvGraphicFramePr/>
          <p:nvPr>
            <p:extLst>
              <p:ext uri="{D42A27DB-BD31-4B8C-83A1-F6EECF244321}">
                <p14:modId xmlns:p14="http://schemas.microsoft.com/office/powerpoint/2010/main" val="2720500777"/>
              </p:ext>
            </p:extLst>
          </p:nvPr>
        </p:nvGraphicFramePr>
        <p:xfrm>
          <a:off x="5760545" y="1122417"/>
          <a:ext cx="5925312" cy="445416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0776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4132775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6706" name="think-cell Slide" r:id="rId5" imgW="306" imgH="306" progId="TCLayout.ActiveDocument.1">
                  <p:embed/>
                </p:oleObj>
              </mc:Choice>
              <mc:Fallback>
                <p:oleObj name="think-cell Slide" r:id="rId5" imgW="306" imgH="30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nl-NL"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nl-NL" dirty="0"/>
              <a:t>Market </a:t>
            </a:r>
            <a:r>
              <a:rPr lang="nl-NL" dirty="0" err="1"/>
              <a:t>example</a:t>
            </a:r>
            <a:r>
              <a:rPr lang="nl-NL" dirty="0"/>
              <a:t> </a:t>
            </a:r>
            <a:r>
              <a:rPr lang="nl-NL" dirty="0" err="1"/>
              <a:t>formula</a:t>
            </a:r>
            <a:r>
              <a:rPr lang="nl-NL" dirty="0"/>
              <a:t>: Action hand </a:t>
            </a:r>
            <a:r>
              <a:rPr lang="nl-NL" dirty="0" err="1"/>
              <a:t>dish</a:t>
            </a:r>
            <a:r>
              <a:rPr lang="nl-NL" dirty="0"/>
              <a:t> </a:t>
            </a:r>
            <a:r>
              <a:rPr lang="nl-NL" dirty="0" err="1"/>
              <a:t>wash</a:t>
            </a:r>
            <a:endParaRPr lang="en-US" dirty="0"/>
          </a:p>
        </p:txBody>
      </p:sp>
      <p:sp>
        <p:nvSpPr>
          <p:cNvPr id="3" name="Slide Number Placeholder 2"/>
          <p:cNvSpPr>
            <a:spLocks noGrp="1"/>
          </p:cNvSpPr>
          <p:nvPr>
            <p:ph type="sldNum" sz="quarter" idx="12"/>
          </p:nvPr>
        </p:nvSpPr>
        <p:spPr/>
        <p:txBody>
          <a:bodyPr/>
          <a:lstStyle/>
          <a:p>
            <a:fld id="{A2511478-619A-48EE-AD9D-F3F3F4783ABB}" type="slidenum">
              <a:rPr lang="en-US" smtClean="0"/>
              <a:t>25</a:t>
            </a:fld>
            <a:endParaRPr lang="en-US"/>
          </a:p>
        </p:txBody>
      </p:sp>
      <p:sp>
        <p:nvSpPr>
          <p:cNvPr id="4" name="Text Placeholder 3"/>
          <p:cNvSpPr>
            <a:spLocks noGrp="1"/>
          </p:cNvSpPr>
          <p:nvPr>
            <p:ph type="body" sz="quarter" idx="13"/>
          </p:nvPr>
        </p:nvSpPr>
        <p:spPr>
          <a:xfrm>
            <a:off x="446230" y="1625603"/>
            <a:ext cx="11331121" cy="4441529"/>
          </a:xfrm>
        </p:spPr>
        <p:txBody>
          <a:bodyPr>
            <a:normAutofit lnSpcReduction="10000"/>
          </a:bodyPr>
          <a:lstStyle/>
          <a:p>
            <a:pPr>
              <a:lnSpc>
                <a:spcPct val="120000"/>
              </a:lnSpc>
            </a:pPr>
            <a:r>
              <a:rPr lang="nl-NL" sz="2200" dirty="0"/>
              <a:t>Water (aqua)</a:t>
            </a:r>
            <a:endParaRPr lang="nl-NL" sz="2200" dirty="0"/>
          </a:p>
          <a:p>
            <a:pPr>
              <a:lnSpc>
                <a:spcPct val="120000"/>
              </a:lnSpc>
            </a:pPr>
            <a:r>
              <a:rPr lang="nl-NL" sz="2200" dirty="0"/>
              <a:t>5-15% </a:t>
            </a:r>
            <a:r>
              <a:rPr lang="nl-NL" sz="2200" dirty="0" err="1"/>
              <a:t>Sodium</a:t>
            </a:r>
            <a:r>
              <a:rPr lang="nl-NL" sz="2200" dirty="0"/>
              <a:t> </a:t>
            </a:r>
            <a:r>
              <a:rPr lang="nl-NL" sz="2200" dirty="0" err="1"/>
              <a:t>laureth</a:t>
            </a:r>
            <a:r>
              <a:rPr lang="nl-NL" sz="2200" dirty="0"/>
              <a:t> </a:t>
            </a:r>
            <a:r>
              <a:rPr lang="nl-NL" sz="2200" dirty="0" err="1"/>
              <a:t>Sulfate</a:t>
            </a:r>
            <a:endParaRPr lang="nl-NL" sz="2200" dirty="0"/>
          </a:p>
          <a:p>
            <a:pPr>
              <a:lnSpc>
                <a:spcPct val="120000"/>
              </a:lnSpc>
            </a:pPr>
            <a:r>
              <a:rPr lang="nl-NL" sz="2200" dirty="0"/>
              <a:t>&lt;5% </a:t>
            </a:r>
            <a:r>
              <a:rPr lang="nl-NL" sz="2200" dirty="0" err="1"/>
              <a:t>Cocamidopropylbetaine</a:t>
            </a:r>
            <a:endParaRPr lang="nl-NL" sz="2200" dirty="0"/>
          </a:p>
          <a:p>
            <a:pPr>
              <a:lnSpc>
                <a:spcPct val="120000"/>
              </a:lnSpc>
            </a:pPr>
            <a:r>
              <a:rPr lang="nl-NL" sz="2200" dirty="0" err="1"/>
              <a:t>Sodium</a:t>
            </a:r>
            <a:r>
              <a:rPr lang="nl-NL" sz="2200" dirty="0"/>
              <a:t> chloride</a:t>
            </a:r>
          </a:p>
          <a:p>
            <a:pPr>
              <a:lnSpc>
                <a:spcPct val="120000"/>
              </a:lnSpc>
            </a:pPr>
            <a:r>
              <a:rPr lang="nl-NL" sz="2200" dirty="0" err="1"/>
              <a:t>Citric</a:t>
            </a:r>
            <a:r>
              <a:rPr lang="nl-NL" sz="2200" dirty="0"/>
              <a:t> acid</a:t>
            </a:r>
          </a:p>
          <a:p>
            <a:pPr>
              <a:lnSpc>
                <a:spcPct val="120000"/>
              </a:lnSpc>
            </a:pPr>
            <a:r>
              <a:rPr lang="nl-NL" sz="2200" dirty="0" err="1"/>
              <a:t>Parfume</a:t>
            </a:r>
            <a:endParaRPr lang="nl-NL" sz="2200" dirty="0"/>
          </a:p>
          <a:p>
            <a:pPr>
              <a:lnSpc>
                <a:spcPct val="120000"/>
              </a:lnSpc>
            </a:pPr>
            <a:r>
              <a:rPr lang="en-US" sz="2200" dirty="0"/>
              <a:t>Kalaguard® SB sodium </a:t>
            </a:r>
            <a:r>
              <a:rPr lang="en-US" sz="2200" dirty="0" smtClean="0"/>
              <a:t>benzoate</a:t>
            </a:r>
            <a:r>
              <a:rPr lang="nl-NL" sz="2200" dirty="0" smtClean="0"/>
              <a:t/>
            </a:r>
            <a:br>
              <a:rPr lang="nl-NL" sz="2200" dirty="0" smtClean="0"/>
            </a:br>
            <a:endParaRPr lang="nl-NL" sz="2200" dirty="0"/>
          </a:p>
          <a:p>
            <a:pPr>
              <a:lnSpc>
                <a:spcPct val="120000"/>
              </a:lnSpc>
            </a:pPr>
            <a:r>
              <a:rPr lang="nl-NL" sz="2200" dirty="0" err="1"/>
              <a:t>Moved</a:t>
            </a:r>
            <a:r>
              <a:rPr lang="nl-NL" sz="2200" dirty="0"/>
              <a:t> </a:t>
            </a:r>
            <a:r>
              <a:rPr lang="nl-NL" sz="2200" dirty="0" err="1"/>
              <a:t>away</a:t>
            </a:r>
            <a:r>
              <a:rPr lang="nl-NL" sz="2200" dirty="0"/>
              <a:t> </a:t>
            </a:r>
            <a:r>
              <a:rPr lang="nl-NL" sz="2200" dirty="0" err="1"/>
              <a:t>from</a:t>
            </a:r>
            <a:r>
              <a:rPr lang="nl-NL" sz="2200" dirty="0"/>
              <a:t> BIT/MIT</a:t>
            </a:r>
          </a:p>
          <a:p>
            <a:pPr marL="0" indent="0">
              <a:buNone/>
            </a:pPr>
            <a:endParaRPr lang="en-US" dirty="0"/>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100000" l="9906" r="89623">
                        <a14:foregroundMark x1="50000" y1="3066" x2="50000" y2="24057"/>
                        <a14:foregroundMark x1="45755" y1="16274" x2="29953" y2="25236"/>
                        <a14:foregroundMark x1="52358" y1="14858" x2="68632" y2="25236"/>
                        <a14:foregroundMark x1="53066" y1="8491" x2="58019" y2="18396"/>
                        <a14:foregroundMark x1="45755" y1="9198" x2="42217" y2="19811"/>
                        <a14:foregroundMark x1="42689" y1="16038" x2="37736" y2="22877"/>
                        <a14:foregroundMark x1="50236" y1="1887" x2="50236" y2="1887"/>
                        <a14:foregroundMark x1="31840" y1="99057" x2="68160" y2="99528"/>
                        <a14:foregroundMark x1="72642" y1="90330" x2="67217" y2="99764"/>
                        <a14:foregroundMark x1="27358" y1="92217" x2="31840" y2="97877"/>
                        <a14:foregroundMark x1="70519" y1="28774" x2="69575" y2="32547"/>
                        <a14:foregroundMark x1="69340" y1="33255" x2="65802" y2="47642"/>
                        <a14:foregroundMark x1="66509" y1="44811" x2="73113" y2="60142"/>
                        <a14:foregroundMark x1="72642" y1="58726" x2="72406" y2="95047"/>
                        <a14:foregroundMark x1="29481" y1="27123" x2="33019" y2="51179"/>
                        <a14:foregroundMark x1="31604" y1="47877" x2="27830" y2="71934"/>
                        <a14:foregroundMark x1="27830" y1="70991" x2="28302" y2="92689"/>
                        <a14:foregroundMark x1="47406" y1="4481" x2="47406" y2="9670"/>
                        <a14:foregroundMark x1="57547" y1="16274" x2="70519" y2="25708"/>
                        <a14:foregroundMark x1="70519" y1="25708" x2="70519" y2="28538"/>
                        <a14:foregroundMark x1="29009" y1="26887" x2="29481" y2="25472"/>
                        <a14:foregroundMark x1="42453" y1="16038" x2="45283" y2="9198"/>
                        <a14:foregroundMark x1="53538" y1="8491" x2="62264" y2="18868"/>
                      </a14:backgroundRemoval>
                    </a14:imgEffect>
                  </a14:imgLayer>
                </a14:imgProps>
              </a:ext>
            </a:extLst>
          </a:blip>
          <a:stretch>
            <a:fillRect/>
          </a:stretch>
        </p:blipFill>
        <p:spPr>
          <a:xfrm>
            <a:off x="6482082" y="1336382"/>
            <a:ext cx="4592318" cy="4592318"/>
          </a:xfrm>
          <a:prstGeom prst="rect">
            <a:avLst/>
          </a:prstGeom>
        </p:spPr>
      </p:pic>
      <p:sp>
        <p:nvSpPr>
          <p:cNvPr id="9" name="Rectangle 8"/>
          <p:cNvSpPr/>
          <p:nvPr/>
        </p:nvSpPr>
        <p:spPr>
          <a:xfrm>
            <a:off x="540315" y="6143792"/>
            <a:ext cx="2849452" cy="246221"/>
          </a:xfrm>
          <a:prstGeom prst="rect">
            <a:avLst/>
          </a:prstGeom>
        </p:spPr>
        <p:txBody>
          <a:bodyPr wrap="square">
            <a:spAutoFit/>
          </a:bodyPr>
          <a:lstStyle/>
          <a:p>
            <a:r>
              <a:rPr lang="nl-NL" sz="1000" dirty="0"/>
              <a:t>Source: </a:t>
            </a:r>
            <a:r>
              <a:rPr lang="nl-NL" sz="1000" dirty="0" err="1"/>
              <a:t>Mintel</a:t>
            </a:r>
            <a:r>
              <a:rPr lang="nl-NL" sz="1000" dirty="0"/>
              <a:t>, </a:t>
            </a:r>
            <a:r>
              <a:rPr lang="nl-NL" sz="1000" dirty="0" smtClean="0"/>
              <a:t>Action website</a:t>
            </a:r>
            <a:endParaRPr lang="nl-NL" sz="1000" dirty="0"/>
          </a:p>
        </p:txBody>
      </p:sp>
    </p:spTree>
    <p:extLst>
      <p:ext uri="{BB962C8B-B14F-4D97-AF65-F5344CB8AC3E}">
        <p14:creationId xmlns:p14="http://schemas.microsoft.com/office/powerpoint/2010/main" val="14064641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1712429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28" name="think-cell Slide" r:id="rId5" imgW="306" imgH="306" progId="TCLayout.ActiveDocument.1">
                  <p:embed/>
                </p:oleObj>
              </mc:Choice>
              <mc:Fallback>
                <p:oleObj name="think-cell Slide" r:id="rId5" imgW="306" imgH="30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Model </a:t>
            </a:r>
            <a:r>
              <a:rPr lang="en-US" dirty="0" smtClean="0"/>
              <a:t>formula</a:t>
            </a:r>
            <a:r>
              <a:rPr lang="en-US" dirty="0"/>
              <a:t>: </a:t>
            </a:r>
            <a:r>
              <a:rPr lang="en-US" dirty="0" smtClean="0"/>
              <a:t>hand dish wash</a:t>
            </a:r>
            <a:r>
              <a:rPr lang="en-US" dirty="0"/>
              <a:t>, pH 4.5</a:t>
            </a:r>
          </a:p>
        </p:txBody>
      </p:sp>
      <p:sp>
        <p:nvSpPr>
          <p:cNvPr id="3" name="Slide Number Placeholder 2"/>
          <p:cNvSpPr>
            <a:spLocks noGrp="1"/>
          </p:cNvSpPr>
          <p:nvPr>
            <p:ph type="sldNum" sz="quarter" idx="12"/>
          </p:nvPr>
        </p:nvSpPr>
        <p:spPr/>
        <p:txBody>
          <a:bodyPr/>
          <a:lstStyle/>
          <a:p>
            <a:fld id="{A2511478-619A-48EE-AD9D-F3F3F4783ABB}" type="slidenum">
              <a:rPr lang="en-US" smtClean="0"/>
              <a:t>26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846918466"/>
              </p:ext>
            </p:extLst>
          </p:nvPr>
        </p:nvGraphicFramePr>
        <p:xfrm>
          <a:off x="446228" y="1660549"/>
          <a:ext cx="7398667" cy="4425696"/>
        </p:xfrm>
        <a:graphic>
          <a:graphicData uri="http://schemas.openxmlformats.org/drawingml/2006/table">
            <a:tbl>
              <a:tblPr firstRow="1" bandRow="1">
                <a:tableStyleId>{85BE263C-DBD7-4A20-BB59-AAB30ACAA65A}</a:tableStyleId>
              </a:tblPr>
              <a:tblGrid>
                <a:gridCol w="3878812">
                  <a:extLst>
                    <a:ext uri="{9D8B030D-6E8A-4147-A177-3AD203B41FA5}">
                      <a16:colId xmlns:a16="http://schemas.microsoft.com/office/drawing/2014/main" val="406059707"/>
                    </a:ext>
                  </a:extLst>
                </a:gridCol>
                <a:gridCol w="1976379">
                  <a:extLst>
                    <a:ext uri="{9D8B030D-6E8A-4147-A177-3AD203B41FA5}">
                      <a16:colId xmlns:a16="http://schemas.microsoft.com/office/drawing/2014/main" val="601594094"/>
                    </a:ext>
                  </a:extLst>
                </a:gridCol>
                <a:gridCol w="1543476">
                  <a:extLst>
                    <a:ext uri="{9D8B030D-6E8A-4147-A177-3AD203B41FA5}">
                      <a16:colId xmlns:a16="http://schemas.microsoft.com/office/drawing/2014/main" val="2937740737"/>
                    </a:ext>
                  </a:extLst>
                </a:gridCol>
              </a:tblGrid>
              <a:tr h="307288">
                <a:tc>
                  <a:txBody>
                    <a:bodyPr/>
                    <a:lstStyle/>
                    <a:p>
                      <a:pPr algn="l" fontAlgn="b">
                        <a:lnSpc>
                          <a:spcPct val="100000"/>
                        </a:lnSpc>
                      </a:pPr>
                      <a:r>
                        <a:rPr lang="en-US" sz="1800" u="none" strike="noStrike" dirty="0">
                          <a:effectLst/>
                          <a:latin typeface="+mj-lt"/>
                          <a:ea typeface="Tahoma" panose="020B0604030504040204" pitchFamily="34" charset="0"/>
                          <a:cs typeface="Tahoma" panose="020B0604030504040204" pitchFamily="34" charset="0"/>
                        </a:rPr>
                        <a:t>Ingredient</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lnL>
                      <a:noFill/>
                    </a:lnL>
                    <a:lnR>
                      <a:noFill/>
                    </a:lnR>
                    <a:lnT w="25400" cmpd="sng">
                      <a:noFill/>
                    </a:lnT>
                    <a:lnB w="25400" cmpd="sng">
                      <a:noFill/>
                    </a:lnB>
                    <a:lnTlToBr w="12700" cmpd="sng">
                      <a:noFill/>
                      <a:prstDash val="solid"/>
                    </a:lnTlToBr>
                    <a:lnBlToTr w="12700" cmpd="sng">
                      <a:noFill/>
                      <a:prstDash val="solid"/>
                    </a:lnBlToTr>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u="none" strike="noStrike" dirty="0">
                          <a:effectLst/>
                          <a:latin typeface="+mj-lt"/>
                          <a:ea typeface="Tahoma" panose="020B0604030504040204" pitchFamily="34" charset="0"/>
                          <a:cs typeface="Tahoma" panose="020B0604030504040204" pitchFamily="34" charset="0"/>
                        </a:rPr>
                        <a:t>Purpose</a:t>
                      </a:r>
                    </a:p>
                  </a:txBody>
                  <a:tcPr marT="64008" marB="64008" anchor="ctr">
                    <a:lnL>
                      <a:noFill/>
                    </a:lnL>
                    <a:lnR>
                      <a:noFill/>
                    </a:lnR>
                    <a:lnT w="25400" cmpd="sng">
                      <a:noFill/>
                    </a:lnT>
                    <a:lnB w="25400" cmpd="sng">
                      <a:noFill/>
                    </a:lnB>
                    <a:lnTlToBr w="12700" cmpd="sng">
                      <a:noFill/>
                      <a:prstDash val="solid"/>
                    </a:lnTlToBr>
                    <a:lnBlToTr w="12700" cmpd="sng">
                      <a:noFill/>
                      <a:prstDash val="solid"/>
                    </a:lnBlToTr>
                  </a:tcPr>
                </a:tc>
                <a:tc>
                  <a: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lang="en-US" sz="1800" u="none" strike="noStrike" dirty="0" err="1">
                          <a:effectLst/>
                          <a:latin typeface="+mj-lt"/>
                          <a:ea typeface="Tahoma" panose="020B0604030504040204" pitchFamily="34" charset="0"/>
                          <a:cs typeface="Tahoma" panose="020B0604030504040204" pitchFamily="34" charset="0"/>
                        </a:rPr>
                        <a:t>Wt</a:t>
                      </a:r>
                      <a:r>
                        <a:rPr lang="en-US" sz="1800" u="none" strike="noStrike" dirty="0">
                          <a:effectLst/>
                          <a:latin typeface="+mj-lt"/>
                          <a:ea typeface="Tahoma" panose="020B0604030504040204" pitchFamily="34" charset="0"/>
                          <a:cs typeface="Tahoma" panose="020B0604030504040204" pitchFamily="34" charset="0"/>
                        </a:rPr>
                        <a:t>, %</a:t>
                      </a:r>
                    </a:p>
                  </a:txBody>
                  <a:tcPr marT="64008" marB="64008" anchor="ctr">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604359363"/>
                  </a:ext>
                </a:extLst>
              </a:tr>
              <a:tr h="307288">
                <a:tc>
                  <a:txBody>
                    <a:bodyPr/>
                    <a:lstStyle/>
                    <a:p>
                      <a:pPr algn="l" fontAlgn="b">
                        <a:lnSpc>
                          <a:spcPct val="100000"/>
                        </a:lnSpc>
                      </a:pPr>
                      <a:r>
                        <a:rPr lang="en-US" sz="1800" b="1" u="none" strike="noStrike" dirty="0">
                          <a:solidFill>
                            <a:schemeClr val="bg2"/>
                          </a:solidFill>
                          <a:effectLst/>
                          <a:latin typeface="+mj-lt"/>
                          <a:ea typeface="Tahoma" panose="020B0604030504040204" pitchFamily="34" charset="0"/>
                          <a:cs typeface="Tahoma" panose="020B0604030504040204" pitchFamily="34" charset="0"/>
                        </a:rPr>
                        <a:t>Phase</a:t>
                      </a:r>
                      <a:r>
                        <a:rPr lang="en-US" sz="1800" b="1" u="none" strike="noStrike" baseline="0" dirty="0">
                          <a:solidFill>
                            <a:schemeClr val="bg2"/>
                          </a:solidFill>
                          <a:effectLst/>
                          <a:latin typeface="+mj-lt"/>
                          <a:ea typeface="Tahoma" panose="020B0604030504040204" pitchFamily="34" charset="0"/>
                          <a:cs typeface="Tahoma" panose="020B0604030504040204" pitchFamily="34" charset="0"/>
                        </a:rPr>
                        <a:t> A</a:t>
                      </a:r>
                      <a:endParaRPr lang="en-US" sz="1800" b="1" i="1" u="none" strike="noStrike" dirty="0">
                        <a:solidFill>
                          <a:schemeClr val="bg2"/>
                        </a:solidFill>
                        <a:effectLst/>
                        <a:latin typeface="+mj-lt"/>
                        <a:ea typeface="Tahoma" panose="020B0604030504040204" pitchFamily="34" charset="0"/>
                        <a:cs typeface="Tahoma" panose="020B0604030504040204" pitchFamily="34" charset="0"/>
                      </a:endParaRPr>
                    </a:p>
                  </a:txBody>
                  <a:tcPr marT="64008" marB="64008" anchor="ctr">
                    <a:lnT w="25400" cmpd="sng">
                      <a:noFill/>
                    </a:lnT>
                  </a:tcPr>
                </a:tc>
                <a:tc>
                  <a:txBody>
                    <a:bodyPr/>
                    <a:lstStyle/>
                    <a:p>
                      <a:pPr algn="l" fontAlgn="b">
                        <a:lnSpc>
                          <a:spcPct val="100000"/>
                        </a:lnSpc>
                      </a:pPr>
                      <a:endParaRPr lang="en-US" sz="1800" b="1" i="1"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lnT w="25400" cmpd="sng">
                      <a:noFill/>
                    </a:lnT>
                  </a:tcPr>
                </a:tc>
                <a:tc>
                  <a:txBody>
                    <a:bodyPr/>
                    <a:lstStyle/>
                    <a:p>
                      <a:pPr algn="r" fontAlgn="b">
                        <a:lnSpc>
                          <a:spcPct val="100000"/>
                        </a:lnSpc>
                      </a:pPr>
                      <a:endParaRPr lang="en-US" sz="1800" b="1" i="1"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lnT w="25400" cmpd="sng">
                      <a:noFill/>
                    </a:lnT>
                  </a:tcPr>
                </a:tc>
                <a:extLst>
                  <a:ext uri="{0D108BD9-81ED-4DB2-BD59-A6C34878D82A}">
                    <a16:rowId xmlns:a16="http://schemas.microsoft.com/office/drawing/2014/main" val="1971428101"/>
                  </a:ext>
                </a:extLst>
              </a:tr>
              <a:tr h="307288">
                <a:tc>
                  <a:txBody>
                    <a:bodyPr/>
                    <a:lstStyle/>
                    <a:p>
                      <a:pPr algn="l" fontAlgn="b">
                        <a:lnSpc>
                          <a:spcPct val="100000"/>
                        </a:lnSpc>
                      </a:pPr>
                      <a:r>
                        <a:rPr lang="en-US" sz="1800" u="none" strike="noStrike" dirty="0">
                          <a:effectLst/>
                          <a:latin typeface="+mj-lt"/>
                          <a:ea typeface="Tahoma" panose="020B0604030504040204" pitchFamily="34" charset="0"/>
                          <a:cs typeface="Tahoma" panose="020B0604030504040204" pitchFamily="34" charset="0"/>
                        </a:rPr>
                        <a:t>Water</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tc>
                  <a:txBody>
                    <a:bodyPr/>
                    <a:lstStyle/>
                    <a:p>
                      <a:pPr algn="l" fontAlgn="b">
                        <a:lnSpc>
                          <a:spcPct val="100000"/>
                        </a:lnSpc>
                      </a:pPr>
                      <a:r>
                        <a:rPr lang="en-US" sz="1800" b="0" i="0" u="none" strike="noStrike" dirty="0">
                          <a:solidFill>
                            <a:srgbClr val="000000"/>
                          </a:solidFill>
                          <a:effectLst/>
                          <a:latin typeface="+mj-lt"/>
                          <a:ea typeface="Tahoma" panose="020B0604030504040204" pitchFamily="34" charset="0"/>
                          <a:cs typeface="Tahoma" panose="020B0604030504040204" pitchFamily="34" charset="0"/>
                        </a:rPr>
                        <a:t>Carrier</a:t>
                      </a:r>
                    </a:p>
                  </a:txBody>
                  <a:tcPr marT="64008" marB="64008" anchor="ctr"/>
                </a:tc>
                <a:tc>
                  <a:txBody>
                    <a:bodyPr/>
                    <a:lstStyle/>
                    <a:p>
                      <a:pPr algn="r" fontAlgn="b">
                        <a:lnSpc>
                          <a:spcPct val="100000"/>
                        </a:lnSpc>
                      </a:pPr>
                      <a:r>
                        <a:rPr lang="en-US" sz="1800" u="none" strike="noStrike" dirty="0">
                          <a:effectLst/>
                          <a:latin typeface="+mj-lt"/>
                          <a:ea typeface="Tahoma" panose="020B0604030504040204" pitchFamily="34" charset="0"/>
                          <a:cs typeface="Tahoma" panose="020B0604030504040204" pitchFamily="34" charset="0"/>
                        </a:rPr>
                        <a:t>Q.S.</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extLst>
                  <a:ext uri="{0D108BD9-81ED-4DB2-BD59-A6C34878D82A}">
                    <a16:rowId xmlns:a16="http://schemas.microsoft.com/office/drawing/2014/main" val="623467985"/>
                  </a:ext>
                </a:extLst>
              </a:tr>
              <a:tr h="307288">
                <a:tc>
                  <a:txBody>
                    <a:bodyPr/>
                    <a:lstStyle/>
                    <a:p>
                      <a:pPr algn="l" fontAlgn="b">
                        <a:lnSpc>
                          <a:spcPct val="100000"/>
                        </a:lnSpc>
                      </a:pPr>
                      <a:r>
                        <a:rPr lang="en-US" sz="1800" u="none" strike="noStrike" dirty="0">
                          <a:effectLst/>
                          <a:latin typeface="+mj-lt"/>
                          <a:ea typeface="Tahoma" panose="020B0604030504040204" pitchFamily="34" charset="0"/>
                          <a:cs typeface="Tahoma" panose="020B0604030504040204" pitchFamily="34" charset="0"/>
                        </a:rPr>
                        <a:t>Sodium Laureth Sulfate</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tc>
                  <a:txBody>
                    <a:bodyPr/>
                    <a:lstStyle/>
                    <a:p>
                      <a:pPr algn="l" fontAlgn="b">
                        <a:lnSpc>
                          <a:spcPct val="100000"/>
                        </a:lnSpc>
                      </a:pPr>
                      <a:r>
                        <a:rPr lang="en-US" sz="1800" b="0" i="0" u="none" strike="noStrike" dirty="0">
                          <a:solidFill>
                            <a:srgbClr val="000000"/>
                          </a:solidFill>
                          <a:effectLst/>
                          <a:latin typeface="+mj-lt"/>
                          <a:ea typeface="Tahoma" panose="020B0604030504040204" pitchFamily="34" charset="0"/>
                          <a:cs typeface="Tahoma" panose="020B0604030504040204" pitchFamily="34" charset="0"/>
                        </a:rPr>
                        <a:t>Surfactant</a:t>
                      </a:r>
                    </a:p>
                  </a:txBody>
                  <a:tcPr marT="64008" marB="64008" anchor="ctr"/>
                </a:tc>
                <a:tc>
                  <a:txBody>
                    <a:bodyPr/>
                    <a:lstStyle/>
                    <a:p>
                      <a:pPr algn="r" fontAlgn="b">
                        <a:lnSpc>
                          <a:spcPct val="100000"/>
                        </a:lnSpc>
                      </a:pPr>
                      <a:r>
                        <a:rPr lang="en-US" sz="1800" u="none" strike="noStrike" dirty="0">
                          <a:effectLst/>
                          <a:latin typeface="+mj-lt"/>
                          <a:ea typeface="Tahoma" panose="020B0604030504040204" pitchFamily="34" charset="0"/>
                          <a:cs typeface="Tahoma" panose="020B0604030504040204" pitchFamily="34" charset="0"/>
                        </a:rPr>
                        <a:t>12.0</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extLst>
                  <a:ext uri="{0D108BD9-81ED-4DB2-BD59-A6C34878D82A}">
                    <a16:rowId xmlns:a16="http://schemas.microsoft.com/office/drawing/2014/main" val="815850724"/>
                  </a:ext>
                </a:extLst>
              </a:tr>
              <a:tr h="307288">
                <a:tc>
                  <a:txBody>
                    <a:bodyPr/>
                    <a:lstStyle/>
                    <a:p>
                      <a:pPr algn="l" fontAlgn="b">
                        <a:lnSpc>
                          <a:spcPct val="100000"/>
                        </a:lnSpc>
                      </a:pPr>
                      <a:r>
                        <a:rPr lang="it-IT" sz="1800" u="none" strike="noStrike" dirty="0" err="1">
                          <a:effectLst/>
                          <a:latin typeface="+mj-lt"/>
                          <a:ea typeface="Tahoma" panose="020B0604030504040204" pitchFamily="34" charset="0"/>
                          <a:cs typeface="Tahoma" panose="020B0604030504040204" pitchFamily="34" charset="0"/>
                        </a:rPr>
                        <a:t>Sodium</a:t>
                      </a:r>
                      <a:r>
                        <a:rPr lang="it-IT" sz="1800" u="none" strike="noStrike" dirty="0">
                          <a:effectLst/>
                          <a:latin typeface="+mj-lt"/>
                          <a:ea typeface="Tahoma" panose="020B0604030504040204" pitchFamily="34" charset="0"/>
                          <a:cs typeface="Tahoma" panose="020B0604030504040204" pitchFamily="34" charset="0"/>
                        </a:rPr>
                        <a:t> Coco </a:t>
                      </a:r>
                      <a:r>
                        <a:rPr lang="it-IT" sz="1800" u="none" strike="noStrike" dirty="0" err="1">
                          <a:effectLst/>
                          <a:latin typeface="+mj-lt"/>
                          <a:ea typeface="Tahoma" panose="020B0604030504040204" pitchFamily="34" charset="0"/>
                          <a:cs typeface="Tahoma" panose="020B0604030504040204" pitchFamily="34" charset="0"/>
                        </a:rPr>
                        <a:t>Fatty</a:t>
                      </a:r>
                      <a:r>
                        <a:rPr lang="it-IT" sz="1800" u="none" strike="noStrike" dirty="0">
                          <a:effectLst/>
                          <a:latin typeface="+mj-lt"/>
                          <a:ea typeface="Tahoma" panose="020B0604030504040204" pitchFamily="34" charset="0"/>
                          <a:cs typeface="Tahoma" panose="020B0604030504040204" pitchFamily="34" charset="0"/>
                        </a:rPr>
                        <a:t> </a:t>
                      </a:r>
                      <a:r>
                        <a:rPr lang="it-IT" sz="1800" u="none" strike="noStrike" dirty="0" err="1">
                          <a:effectLst/>
                          <a:latin typeface="+mj-lt"/>
                          <a:ea typeface="Tahoma" panose="020B0604030504040204" pitchFamily="34" charset="0"/>
                          <a:cs typeface="Tahoma" panose="020B0604030504040204" pitchFamily="34" charset="0"/>
                        </a:rPr>
                        <a:t>Alcohol</a:t>
                      </a:r>
                      <a:r>
                        <a:rPr lang="it-IT" sz="1800" u="none" strike="noStrike" dirty="0">
                          <a:effectLst/>
                          <a:latin typeface="+mj-lt"/>
                          <a:ea typeface="Tahoma" panose="020B0604030504040204" pitchFamily="34" charset="0"/>
                          <a:cs typeface="Tahoma" panose="020B0604030504040204" pitchFamily="34" charset="0"/>
                        </a:rPr>
                        <a:t> </a:t>
                      </a:r>
                      <a:r>
                        <a:rPr lang="it-IT" sz="1800" u="none" strike="noStrike" dirty="0" err="1">
                          <a:effectLst/>
                          <a:latin typeface="+mj-lt"/>
                          <a:ea typeface="Tahoma" panose="020B0604030504040204" pitchFamily="34" charset="0"/>
                          <a:cs typeface="Tahoma" panose="020B0604030504040204" pitchFamily="34" charset="0"/>
                        </a:rPr>
                        <a:t>Sulfate</a:t>
                      </a:r>
                      <a:endParaRPr lang="it-IT" sz="1800" b="0" i="0" u="none" strike="noStrike" kern="1200"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tc>
                  <a:txBody>
                    <a:bodyPr/>
                    <a:lstStyle/>
                    <a:p>
                      <a:pPr algn="l" fontAlgn="b">
                        <a:lnSpc>
                          <a:spcPct val="100000"/>
                        </a:lnSpc>
                      </a:pPr>
                      <a:r>
                        <a:rPr lang="en-US" sz="1800" b="0" i="0" u="none" strike="noStrike" dirty="0">
                          <a:solidFill>
                            <a:srgbClr val="000000"/>
                          </a:solidFill>
                          <a:effectLst/>
                          <a:latin typeface="+mj-lt"/>
                          <a:ea typeface="Tahoma" panose="020B0604030504040204" pitchFamily="34" charset="0"/>
                          <a:cs typeface="Tahoma" panose="020B0604030504040204" pitchFamily="34" charset="0"/>
                        </a:rPr>
                        <a:t>Surfactant</a:t>
                      </a:r>
                    </a:p>
                  </a:txBody>
                  <a:tcPr marT="64008" marB="64008" anchor="ctr"/>
                </a:tc>
                <a:tc>
                  <a:txBody>
                    <a:bodyPr/>
                    <a:lstStyle/>
                    <a:p>
                      <a:pPr algn="r" fontAlgn="b">
                        <a:lnSpc>
                          <a:spcPct val="100000"/>
                        </a:lnSpc>
                      </a:pPr>
                      <a:r>
                        <a:rPr lang="en-US" sz="1800" u="none" strike="noStrike" dirty="0">
                          <a:effectLst/>
                          <a:latin typeface="+mj-lt"/>
                          <a:ea typeface="Tahoma" panose="020B0604030504040204" pitchFamily="34" charset="0"/>
                          <a:cs typeface="Tahoma" panose="020B0604030504040204" pitchFamily="34" charset="0"/>
                        </a:rPr>
                        <a:t>3.0</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extLst>
                  <a:ext uri="{0D108BD9-81ED-4DB2-BD59-A6C34878D82A}">
                    <a16:rowId xmlns:a16="http://schemas.microsoft.com/office/drawing/2014/main" val="3533249661"/>
                  </a:ext>
                </a:extLst>
              </a:tr>
              <a:tr h="307288">
                <a:tc>
                  <a:txBody>
                    <a:bodyPr/>
                    <a:lstStyle/>
                    <a:p>
                      <a:pPr algn="l" fontAlgn="b">
                        <a:lnSpc>
                          <a:spcPct val="100000"/>
                        </a:lnSpc>
                      </a:pPr>
                      <a:r>
                        <a:rPr lang="en-US" sz="1800" u="none" strike="noStrike" dirty="0">
                          <a:effectLst/>
                          <a:latin typeface="+mj-lt"/>
                          <a:ea typeface="Tahoma" panose="020B0604030504040204" pitchFamily="34" charset="0"/>
                          <a:cs typeface="Tahoma" panose="020B0604030504040204" pitchFamily="34" charset="0"/>
                        </a:rPr>
                        <a:t>Lauryl / </a:t>
                      </a:r>
                      <a:r>
                        <a:rPr lang="en-US" sz="1800" u="none" strike="noStrike" dirty="0" err="1">
                          <a:effectLst/>
                          <a:latin typeface="+mj-lt"/>
                          <a:ea typeface="Tahoma" panose="020B0604030504040204" pitchFamily="34" charset="0"/>
                          <a:cs typeface="Tahoma" panose="020B0604030504040204" pitchFamily="34" charset="0"/>
                        </a:rPr>
                        <a:t>Myristyl</a:t>
                      </a:r>
                      <a:r>
                        <a:rPr lang="en-US" sz="1800" u="none" strike="noStrike" dirty="0">
                          <a:effectLst/>
                          <a:latin typeface="+mj-lt"/>
                          <a:ea typeface="Tahoma" panose="020B0604030504040204" pitchFamily="34" charset="0"/>
                          <a:cs typeface="Tahoma" panose="020B0604030504040204" pitchFamily="34" charset="0"/>
                        </a:rPr>
                        <a:t> Glucoside</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tc>
                  <a:txBody>
                    <a:bodyPr/>
                    <a:lstStyle/>
                    <a:p>
                      <a:pPr algn="l" fontAlgn="b">
                        <a:lnSpc>
                          <a:spcPct val="100000"/>
                        </a:lnSpc>
                      </a:pPr>
                      <a:r>
                        <a:rPr lang="en-US" sz="1800" b="0" i="0" u="none" strike="noStrike" dirty="0">
                          <a:solidFill>
                            <a:srgbClr val="000000"/>
                          </a:solidFill>
                          <a:effectLst/>
                          <a:latin typeface="+mj-lt"/>
                          <a:ea typeface="Tahoma" panose="020B0604030504040204" pitchFamily="34" charset="0"/>
                          <a:cs typeface="Tahoma" panose="020B0604030504040204" pitchFamily="34" charset="0"/>
                        </a:rPr>
                        <a:t>Surfactant</a:t>
                      </a:r>
                    </a:p>
                  </a:txBody>
                  <a:tcPr marT="64008" marB="64008" anchor="ctr"/>
                </a:tc>
                <a:tc>
                  <a:txBody>
                    <a:bodyPr/>
                    <a:lstStyle/>
                    <a:p>
                      <a:pPr algn="r" fontAlgn="b">
                        <a:lnSpc>
                          <a:spcPct val="100000"/>
                        </a:lnSpc>
                      </a:pPr>
                      <a:r>
                        <a:rPr lang="en-US" sz="1800" u="none" strike="noStrike" dirty="0">
                          <a:effectLst/>
                          <a:latin typeface="+mj-lt"/>
                          <a:ea typeface="Tahoma" panose="020B0604030504040204" pitchFamily="34" charset="0"/>
                          <a:cs typeface="Tahoma" panose="020B0604030504040204" pitchFamily="34" charset="0"/>
                        </a:rPr>
                        <a:t>4.0</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extLst>
                  <a:ext uri="{0D108BD9-81ED-4DB2-BD59-A6C34878D82A}">
                    <a16:rowId xmlns:a16="http://schemas.microsoft.com/office/drawing/2014/main" val="2778373846"/>
                  </a:ext>
                </a:extLst>
              </a:tr>
              <a:tr h="307288">
                <a:tc>
                  <a:txBody>
                    <a:bodyPr/>
                    <a:lstStyle/>
                    <a:p>
                      <a:pPr marL="0" algn="l" defTabSz="914354" rtl="0" eaLnBrk="1" fontAlgn="b" latinLnBrk="0" hangingPunct="1">
                        <a:lnSpc>
                          <a:spcPct val="100000"/>
                        </a:lnSpc>
                      </a:pPr>
                      <a:r>
                        <a:rPr lang="en-US" sz="1800" b="1" u="none" strike="noStrike" kern="1200" dirty="0">
                          <a:solidFill>
                            <a:schemeClr val="bg2"/>
                          </a:solidFill>
                          <a:effectLst/>
                          <a:latin typeface="+mj-lt"/>
                          <a:ea typeface="Tahoma" panose="020B0604030504040204" pitchFamily="34" charset="0"/>
                          <a:cs typeface="Tahoma" panose="020B0604030504040204" pitchFamily="34" charset="0"/>
                        </a:rPr>
                        <a:t>Phase B</a:t>
                      </a:r>
                    </a:p>
                  </a:txBody>
                  <a:tcPr marT="64008" marB="64008" anchor="ctr"/>
                </a:tc>
                <a:tc>
                  <a:txBody>
                    <a:bodyPr/>
                    <a:lstStyle/>
                    <a:p>
                      <a:pPr algn="l" fontAlgn="b">
                        <a:lnSpc>
                          <a:spcPct val="100000"/>
                        </a:lnSpc>
                      </a:pP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tc>
                  <a:txBody>
                    <a:bodyPr/>
                    <a:lstStyle/>
                    <a:p>
                      <a:pPr algn="l" fontAlgn="b">
                        <a:lnSpc>
                          <a:spcPct val="100000"/>
                        </a:lnSpc>
                      </a:pPr>
                      <a:r>
                        <a:rPr lang="en-US" sz="1800" u="none" strike="noStrike" dirty="0">
                          <a:effectLst/>
                          <a:latin typeface="+mj-lt"/>
                          <a:ea typeface="Tahoma" panose="020B0604030504040204" pitchFamily="34" charset="0"/>
                          <a:cs typeface="Tahoma" panose="020B0604030504040204" pitchFamily="34" charset="0"/>
                        </a:rPr>
                        <a:t> </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extLst>
                  <a:ext uri="{0D108BD9-81ED-4DB2-BD59-A6C34878D82A}">
                    <a16:rowId xmlns:a16="http://schemas.microsoft.com/office/drawing/2014/main" val="2093688207"/>
                  </a:ext>
                </a:extLst>
              </a:tr>
              <a:tr h="307288">
                <a:tc>
                  <a:txBody>
                    <a:bodyPr/>
                    <a:lstStyle/>
                    <a:p>
                      <a:pPr algn="l" fontAlgn="b">
                        <a:lnSpc>
                          <a:spcPct val="100000"/>
                        </a:lnSpc>
                      </a:pPr>
                      <a:r>
                        <a:rPr lang="en-US" sz="1800" b="1" u="none" strike="noStrike" dirty="0">
                          <a:solidFill>
                            <a:schemeClr val="tx1"/>
                          </a:solidFill>
                          <a:effectLst/>
                          <a:latin typeface="+mj-lt"/>
                          <a:ea typeface="Tahoma" panose="020B0604030504040204" pitchFamily="34" charset="0"/>
                          <a:cs typeface="Tahoma" panose="020B0604030504040204" pitchFamily="34" charset="0"/>
                        </a:rPr>
                        <a:t>Kalaguard</a:t>
                      </a:r>
                      <a:r>
                        <a:rPr lang="en-US" sz="1800" b="1" u="none" strike="noStrike" baseline="30000" dirty="0">
                          <a:solidFill>
                            <a:schemeClr val="tx1"/>
                          </a:solidFill>
                          <a:effectLst/>
                          <a:latin typeface="+mj-lt"/>
                          <a:ea typeface="Tahoma" panose="020B0604030504040204" pitchFamily="34" charset="0"/>
                          <a:cs typeface="Tahoma" panose="020B0604030504040204" pitchFamily="34" charset="0"/>
                        </a:rPr>
                        <a:t>®</a:t>
                      </a:r>
                      <a:r>
                        <a:rPr lang="en-US" sz="1800" b="1" u="none" strike="noStrike" dirty="0">
                          <a:solidFill>
                            <a:schemeClr val="tx1"/>
                          </a:solidFill>
                          <a:effectLst/>
                          <a:latin typeface="+mj-lt"/>
                          <a:ea typeface="Tahoma" panose="020B0604030504040204" pitchFamily="34" charset="0"/>
                          <a:cs typeface="Tahoma" panose="020B0604030504040204" pitchFamily="34" charset="0"/>
                        </a:rPr>
                        <a:t> </a:t>
                      </a:r>
                      <a:r>
                        <a:rPr lang="en-US" sz="1800" b="1" u="none" strike="noStrike" dirty="0" smtClean="0">
                          <a:solidFill>
                            <a:schemeClr val="tx1"/>
                          </a:solidFill>
                          <a:effectLst/>
                          <a:latin typeface="+mj-lt"/>
                          <a:ea typeface="Tahoma" panose="020B0604030504040204" pitchFamily="34" charset="0"/>
                          <a:cs typeface="Tahoma" panose="020B0604030504040204" pitchFamily="34" charset="0"/>
                        </a:rPr>
                        <a:t>SB Sodium Benzoate</a:t>
                      </a:r>
                      <a:endParaRPr lang="en-US" sz="1800" b="1" u="none" strike="noStrike" kern="1200" dirty="0">
                        <a:solidFill>
                          <a:schemeClr val="tx1"/>
                        </a:solidFill>
                        <a:effectLst/>
                        <a:latin typeface="+mj-lt"/>
                        <a:ea typeface="Tahoma" panose="020B0604030504040204" pitchFamily="34" charset="0"/>
                        <a:cs typeface="Tahoma" panose="020B0604030504040204" pitchFamily="34" charset="0"/>
                      </a:endParaRPr>
                    </a:p>
                  </a:txBody>
                  <a:tcPr marT="64008" marB="64008" anchor="ctr"/>
                </a:tc>
                <a:tc>
                  <a:txBody>
                    <a:bodyPr/>
                    <a:lstStyle/>
                    <a:p>
                      <a:pPr algn="l" fontAlgn="b">
                        <a:lnSpc>
                          <a:spcPct val="100000"/>
                        </a:lnSpc>
                      </a:pPr>
                      <a:r>
                        <a:rPr lang="en-US" sz="1800" b="1" i="0" u="none" strike="noStrike" dirty="0">
                          <a:solidFill>
                            <a:schemeClr val="tx1"/>
                          </a:solidFill>
                          <a:effectLst/>
                          <a:latin typeface="+mj-lt"/>
                          <a:ea typeface="Tahoma" panose="020B0604030504040204" pitchFamily="34" charset="0"/>
                          <a:cs typeface="Tahoma" panose="020B0604030504040204" pitchFamily="34" charset="0"/>
                        </a:rPr>
                        <a:t>Preservative</a:t>
                      </a:r>
                    </a:p>
                  </a:txBody>
                  <a:tcPr marT="64008" marB="64008" anchor="ctr"/>
                </a:tc>
                <a:tc>
                  <a:txBody>
                    <a:bodyPr/>
                    <a:lstStyle/>
                    <a:p>
                      <a:pPr algn="r" fontAlgn="b">
                        <a:lnSpc>
                          <a:spcPct val="100000"/>
                        </a:lnSpc>
                      </a:pPr>
                      <a:r>
                        <a:rPr lang="nl-NL" sz="1800" b="1" i="0" u="none" strike="noStrike" dirty="0">
                          <a:solidFill>
                            <a:schemeClr val="tx1"/>
                          </a:solidFill>
                          <a:effectLst/>
                          <a:latin typeface="+mj-lt"/>
                          <a:ea typeface="Tahoma" panose="020B0604030504040204" pitchFamily="34" charset="0"/>
                          <a:cs typeface="Tahoma" panose="020B0604030504040204" pitchFamily="34" charset="0"/>
                        </a:rPr>
                        <a:t>0.5</a:t>
                      </a:r>
                      <a:endParaRPr lang="en-US" sz="1800" b="1" i="0" u="none" strike="noStrike" dirty="0">
                        <a:solidFill>
                          <a:schemeClr val="tx1"/>
                        </a:solidFill>
                        <a:effectLst/>
                        <a:latin typeface="+mj-lt"/>
                        <a:ea typeface="Tahoma" panose="020B0604030504040204" pitchFamily="34" charset="0"/>
                        <a:cs typeface="Tahoma" panose="020B0604030504040204" pitchFamily="34" charset="0"/>
                      </a:endParaRPr>
                    </a:p>
                  </a:txBody>
                  <a:tcPr marT="64008" marB="64008" anchor="ctr"/>
                </a:tc>
                <a:extLst>
                  <a:ext uri="{0D108BD9-81ED-4DB2-BD59-A6C34878D82A}">
                    <a16:rowId xmlns:a16="http://schemas.microsoft.com/office/drawing/2014/main" val="3099574685"/>
                  </a:ext>
                </a:extLst>
              </a:tr>
              <a:tr h="307288">
                <a:tc>
                  <a:txBody>
                    <a:bodyPr/>
                    <a:lstStyle/>
                    <a:p>
                      <a:pPr algn="l" fontAlgn="b">
                        <a:lnSpc>
                          <a:spcPct val="100000"/>
                        </a:lnSpc>
                      </a:pPr>
                      <a:r>
                        <a:rPr lang="en-US" sz="1800" u="none" strike="noStrike" dirty="0">
                          <a:effectLst/>
                          <a:latin typeface="+mj-lt"/>
                          <a:ea typeface="Tahoma" panose="020B0604030504040204" pitchFamily="34" charset="0"/>
                          <a:cs typeface="Tahoma" panose="020B0604030504040204" pitchFamily="34" charset="0"/>
                        </a:rPr>
                        <a:t>Sodium Chloride</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tc>
                  <a:txBody>
                    <a:bodyPr/>
                    <a:lstStyle/>
                    <a:p>
                      <a:pPr algn="l" fontAlgn="b">
                        <a:lnSpc>
                          <a:spcPct val="100000"/>
                        </a:lnSpc>
                      </a:pPr>
                      <a:r>
                        <a:rPr lang="en-US" sz="1800" b="0" i="0" u="none" strike="noStrike" dirty="0">
                          <a:solidFill>
                            <a:srgbClr val="000000"/>
                          </a:solidFill>
                          <a:effectLst/>
                          <a:latin typeface="+mj-lt"/>
                          <a:ea typeface="Tahoma" panose="020B0604030504040204" pitchFamily="34" charset="0"/>
                          <a:cs typeface="Tahoma" panose="020B0604030504040204" pitchFamily="34" charset="0"/>
                        </a:rPr>
                        <a:t>Viscosity Builder</a:t>
                      </a:r>
                    </a:p>
                  </a:txBody>
                  <a:tcPr marT="64008" marB="64008" anchor="ctr"/>
                </a:tc>
                <a:tc>
                  <a:txBody>
                    <a:bodyPr/>
                    <a:lstStyle/>
                    <a:p>
                      <a:pPr algn="r" fontAlgn="b">
                        <a:lnSpc>
                          <a:spcPct val="100000"/>
                        </a:lnSpc>
                      </a:pPr>
                      <a:r>
                        <a:rPr lang="en-US" sz="1800" u="none" strike="noStrike" dirty="0">
                          <a:effectLst/>
                          <a:latin typeface="+mj-lt"/>
                          <a:ea typeface="Tahoma" panose="020B0604030504040204" pitchFamily="34" charset="0"/>
                          <a:cs typeface="Tahoma" panose="020B0604030504040204" pitchFamily="34" charset="0"/>
                        </a:rPr>
                        <a:t>1.0</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extLst>
                  <a:ext uri="{0D108BD9-81ED-4DB2-BD59-A6C34878D82A}">
                    <a16:rowId xmlns:a16="http://schemas.microsoft.com/office/drawing/2014/main" val="1012327949"/>
                  </a:ext>
                </a:extLst>
              </a:tr>
              <a:tr h="307288">
                <a:tc>
                  <a:txBody>
                    <a:bodyPr/>
                    <a:lstStyle/>
                    <a:p>
                      <a:pPr algn="l" fontAlgn="b">
                        <a:lnSpc>
                          <a:spcPct val="100000"/>
                        </a:lnSpc>
                      </a:pPr>
                      <a:r>
                        <a:rPr lang="en-US" sz="1800" b="1" u="none" strike="noStrike" dirty="0">
                          <a:solidFill>
                            <a:schemeClr val="bg2"/>
                          </a:solidFill>
                          <a:effectLst/>
                          <a:latin typeface="+mj-lt"/>
                          <a:ea typeface="Tahoma" panose="020B0604030504040204" pitchFamily="34" charset="0"/>
                          <a:cs typeface="Tahoma" panose="020B0604030504040204" pitchFamily="34" charset="0"/>
                        </a:rPr>
                        <a:t>Phase C</a:t>
                      </a:r>
                      <a:endParaRPr lang="en-US" sz="1800" b="1" i="1" u="none" strike="noStrike" dirty="0">
                        <a:solidFill>
                          <a:schemeClr val="bg2"/>
                        </a:solidFill>
                        <a:effectLst/>
                        <a:latin typeface="+mj-lt"/>
                        <a:ea typeface="Tahoma" panose="020B0604030504040204" pitchFamily="34" charset="0"/>
                        <a:cs typeface="Tahoma" panose="020B0604030504040204" pitchFamily="34" charset="0"/>
                      </a:endParaRPr>
                    </a:p>
                  </a:txBody>
                  <a:tcPr marT="64008" marB="64008" anchor="ctr"/>
                </a:tc>
                <a:tc>
                  <a:txBody>
                    <a:bodyPr/>
                    <a:lstStyle/>
                    <a:p>
                      <a:pPr algn="l" fontAlgn="b">
                        <a:lnSpc>
                          <a:spcPct val="100000"/>
                        </a:lnSpc>
                      </a:pP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tc>
                  <a:txBody>
                    <a:bodyPr/>
                    <a:lstStyle/>
                    <a:p>
                      <a:pPr algn="l" fontAlgn="b">
                        <a:lnSpc>
                          <a:spcPct val="100000"/>
                        </a:lnSpc>
                      </a:pPr>
                      <a:r>
                        <a:rPr lang="en-US" sz="1800" u="none" strike="noStrike" dirty="0">
                          <a:effectLst/>
                          <a:latin typeface="+mj-lt"/>
                          <a:ea typeface="Tahoma" panose="020B0604030504040204" pitchFamily="34" charset="0"/>
                          <a:cs typeface="Tahoma" panose="020B0604030504040204" pitchFamily="34" charset="0"/>
                        </a:rPr>
                        <a:t> </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extLst>
                  <a:ext uri="{0D108BD9-81ED-4DB2-BD59-A6C34878D82A}">
                    <a16:rowId xmlns:a16="http://schemas.microsoft.com/office/drawing/2014/main" val="2641782644"/>
                  </a:ext>
                </a:extLst>
              </a:tr>
              <a:tr h="307288">
                <a:tc>
                  <a:txBody>
                    <a:bodyPr/>
                    <a:lstStyle/>
                    <a:p>
                      <a:pPr algn="l" fontAlgn="b">
                        <a:lnSpc>
                          <a:spcPct val="100000"/>
                        </a:lnSpc>
                      </a:pPr>
                      <a:r>
                        <a:rPr lang="en-US" sz="1800" u="none" strike="noStrike" dirty="0">
                          <a:effectLst/>
                          <a:latin typeface="+mj-lt"/>
                          <a:ea typeface="Tahoma" panose="020B0604030504040204" pitchFamily="34" charset="0"/>
                          <a:cs typeface="Tahoma" panose="020B0604030504040204" pitchFamily="34" charset="0"/>
                        </a:rPr>
                        <a:t>Citric Acid</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tc>
                  <a:txBody>
                    <a:bodyPr/>
                    <a:lstStyle/>
                    <a:p>
                      <a:pPr algn="l" fontAlgn="b">
                        <a:lnSpc>
                          <a:spcPct val="100000"/>
                        </a:lnSpc>
                      </a:pPr>
                      <a:r>
                        <a:rPr lang="en-US" sz="1800" b="0" i="0" u="none" strike="noStrike" dirty="0">
                          <a:solidFill>
                            <a:srgbClr val="000000"/>
                          </a:solidFill>
                          <a:effectLst/>
                          <a:latin typeface="+mj-lt"/>
                          <a:ea typeface="Tahoma" panose="020B0604030504040204" pitchFamily="34" charset="0"/>
                          <a:cs typeface="Tahoma" panose="020B0604030504040204" pitchFamily="34" charset="0"/>
                        </a:rPr>
                        <a:t>pH</a:t>
                      </a:r>
                      <a:r>
                        <a:rPr lang="en-US" sz="1800" b="0" i="0" u="none" strike="noStrike" baseline="0" dirty="0">
                          <a:solidFill>
                            <a:srgbClr val="000000"/>
                          </a:solidFill>
                          <a:effectLst/>
                          <a:latin typeface="+mj-lt"/>
                          <a:ea typeface="Tahoma" panose="020B0604030504040204" pitchFamily="34" charset="0"/>
                          <a:cs typeface="Tahoma" panose="020B0604030504040204" pitchFamily="34" charset="0"/>
                        </a:rPr>
                        <a:t> Adjuster</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tc>
                  <a:txBody>
                    <a:bodyPr/>
                    <a:lstStyle/>
                    <a:p>
                      <a:pPr algn="r" fontAlgn="b">
                        <a:lnSpc>
                          <a:spcPct val="100000"/>
                        </a:lnSpc>
                      </a:pPr>
                      <a:r>
                        <a:rPr lang="en-US" sz="1800" u="none" strike="noStrike" dirty="0">
                          <a:effectLst/>
                          <a:latin typeface="+mj-lt"/>
                          <a:ea typeface="Tahoma" panose="020B0604030504040204" pitchFamily="34" charset="0"/>
                          <a:cs typeface="Tahoma" panose="020B0604030504040204" pitchFamily="34" charset="0"/>
                        </a:rPr>
                        <a:t>to pH 4.5</a:t>
                      </a:r>
                      <a:endParaRPr lang="en-US" sz="1800" b="0" i="0" u="none" strike="noStrike" dirty="0">
                        <a:solidFill>
                          <a:srgbClr val="000000"/>
                        </a:solidFill>
                        <a:effectLst/>
                        <a:latin typeface="+mj-lt"/>
                        <a:ea typeface="Tahoma" panose="020B0604030504040204" pitchFamily="34" charset="0"/>
                        <a:cs typeface="Tahoma" panose="020B0604030504040204" pitchFamily="34" charset="0"/>
                      </a:endParaRPr>
                    </a:p>
                  </a:txBody>
                  <a:tcPr marT="64008" marB="64008" anchor="ctr"/>
                </a:tc>
                <a:extLst>
                  <a:ext uri="{0D108BD9-81ED-4DB2-BD59-A6C34878D82A}">
                    <a16:rowId xmlns:a16="http://schemas.microsoft.com/office/drawing/2014/main" val="504381626"/>
                  </a:ext>
                </a:extLst>
              </a:tr>
            </a:tbl>
          </a:graphicData>
        </a:graphic>
      </p:graphicFrame>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31624" r="13676" b="17949"/>
          <a:stretch/>
        </p:blipFill>
        <p:spPr>
          <a:xfrm>
            <a:off x="8590008" y="1512980"/>
            <a:ext cx="3063240" cy="3063240"/>
          </a:xfrm>
          <a:prstGeom prst="ellipse">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10104" y="3178629"/>
            <a:ext cx="2264072" cy="3658109"/>
          </a:xfrm>
          <a:prstGeom prst="rect">
            <a:avLst/>
          </a:prstGeom>
        </p:spPr>
      </p:pic>
    </p:spTree>
    <p:extLst>
      <p:ext uri="{BB962C8B-B14F-4D97-AF65-F5344CB8AC3E}">
        <p14:creationId xmlns:p14="http://schemas.microsoft.com/office/powerpoint/2010/main" val="893574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2057057705"/>
              </p:ext>
            </p:extLst>
          </p:nvPr>
        </p:nvGraphicFramePr>
        <p:xfrm>
          <a:off x="1525591" y="1591"/>
          <a:ext cx="1588" cy="1588"/>
        </p:xfrm>
        <a:graphic>
          <a:graphicData uri="http://schemas.openxmlformats.org/presentationml/2006/ole">
            <mc:AlternateContent xmlns:mc="http://schemas.openxmlformats.org/markup-compatibility/2006">
              <mc:Choice xmlns:v="urn:schemas-microsoft-com:vml" Requires="v">
                <p:oleObj spid="_x0000_s333832" name="think-cell Slide" r:id="rId6" imgW="270" imgH="270" progId="TCLayout.ActiveDocument.1">
                  <p:embed/>
                </p:oleObj>
              </mc:Choice>
              <mc:Fallback>
                <p:oleObj name="think-cell Slide" r:id="rId6" imgW="270" imgH="270" progId="TCLayout.ActiveDocument.1">
                  <p:embed/>
                  <p:pic>
                    <p:nvPicPr>
                      <p:cNvPr id="6" name="Object 5" hidden="1"/>
                      <p:cNvPicPr/>
                      <p:nvPr/>
                    </p:nvPicPr>
                    <p:blipFill>
                      <a:blip r:embed="rId7"/>
                      <a:stretch>
                        <a:fillRect/>
                      </a:stretch>
                    </p:blipFill>
                    <p:spPr>
                      <a:xfrm>
                        <a:off x="1525591" y="1591"/>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1524003" y="3"/>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80000"/>
              </a:lnSpc>
              <a:spcBef>
                <a:spcPct val="0"/>
              </a:spcBef>
              <a:spcAft>
                <a:spcPct val="0"/>
              </a:spcAft>
            </a:pP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Preservation </a:t>
            </a:r>
            <a:r>
              <a:rPr lang="en-US" dirty="0" smtClean="0"/>
              <a:t>efficacy evaluation method</a:t>
            </a:r>
            <a:r>
              <a:rPr lang="en-US" dirty="0"/>
              <a:t>: </a:t>
            </a:r>
            <a:br>
              <a:rPr lang="en-US" dirty="0"/>
            </a:br>
            <a:r>
              <a:rPr lang="en-US" dirty="0" smtClean="0"/>
              <a:t>hand dish wash</a:t>
            </a:r>
            <a:endParaRPr lang="en-US" dirty="0"/>
          </a:p>
        </p:txBody>
      </p:sp>
      <p:sp>
        <p:nvSpPr>
          <p:cNvPr id="3" name="Slide Number Placeholder 2"/>
          <p:cNvSpPr>
            <a:spLocks noGrp="1"/>
          </p:cNvSpPr>
          <p:nvPr>
            <p:ph type="sldNum" sz="quarter" idx="12"/>
          </p:nvPr>
        </p:nvSpPr>
        <p:spPr/>
        <p:txBody>
          <a:bodyPr/>
          <a:lstStyle/>
          <a:p>
            <a:fld id="{A2511478-619A-48EE-AD9D-F3F3F4783ABB}" type="slidenum">
              <a:rPr lang="en-US" smtClean="0"/>
              <a:t>27</a:t>
            </a:fld>
            <a:endParaRPr lang="en-US"/>
          </a:p>
        </p:txBody>
      </p:sp>
      <p:sp>
        <p:nvSpPr>
          <p:cNvPr id="4" name="Text Placeholder 3"/>
          <p:cNvSpPr>
            <a:spLocks noGrp="1"/>
          </p:cNvSpPr>
          <p:nvPr>
            <p:ph type="body" sz="quarter" idx="13"/>
          </p:nvPr>
        </p:nvSpPr>
        <p:spPr>
          <a:xfrm>
            <a:off x="566053" y="1727203"/>
            <a:ext cx="8969834" cy="1108175"/>
          </a:xfrm>
          <a:prstGeom prst="rect">
            <a:avLst/>
          </a:prstGeom>
          <a:noFill/>
          <a:ln w="19050">
            <a:noFill/>
          </a:ln>
        </p:spPr>
        <p:txBody>
          <a:bodyPr vert="horz" lIns="0" tIns="0" rIns="0" bIns="0" rtlCol="0" anchor="t">
            <a:noAutofit/>
          </a:bodyPr>
          <a:lstStyle/>
          <a:p>
            <a:pPr marL="0" indent="0">
              <a:spcBef>
                <a:spcPts val="1200"/>
              </a:spcBef>
              <a:spcAft>
                <a:spcPts val="200"/>
              </a:spcAft>
              <a:buNone/>
            </a:pPr>
            <a:r>
              <a:rPr lang="en-US" sz="2800" b="1" dirty="0"/>
              <a:t>European Pharmacopeia (EP) Method</a:t>
            </a:r>
          </a:p>
          <a:p>
            <a:pPr marL="0" indent="0">
              <a:spcBef>
                <a:spcPts val="0"/>
              </a:spcBef>
              <a:spcAft>
                <a:spcPts val="200"/>
              </a:spcAft>
              <a:buNone/>
            </a:pPr>
            <a:r>
              <a:rPr lang="en-US" dirty="0" smtClean="0"/>
              <a:t>Single inoculation</a:t>
            </a:r>
            <a:endParaRPr lang="en-US" dirty="0"/>
          </a:p>
        </p:txBody>
      </p:sp>
      <p:grpSp>
        <p:nvGrpSpPr>
          <p:cNvPr id="18" name="Group 17"/>
          <p:cNvGrpSpPr/>
          <p:nvPr/>
        </p:nvGrpSpPr>
        <p:grpSpPr>
          <a:xfrm>
            <a:off x="5872644" y="3058183"/>
            <a:ext cx="951989" cy="951989"/>
            <a:chOff x="7064375" y="3518311"/>
            <a:chExt cx="1188720" cy="1188720"/>
          </a:xfrm>
        </p:grpSpPr>
        <p:sp>
          <p:nvSpPr>
            <p:cNvPr id="15" name="Oval 14"/>
            <p:cNvSpPr/>
            <p:nvPr/>
          </p:nvSpPr>
          <p:spPr>
            <a:xfrm>
              <a:off x="7110095" y="3564031"/>
              <a:ext cx="1097280" cy="1097280"/>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8"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1754" t="5369" r="3231" b="2621"/>
            <a:stretch/>
          </p:blipFill>
          <p:spPr>
            <a:xfrm>
              <a:off x="7064375" y="3518311"/>
              <a:ext cx="1188720" cy="1188720"/>
            </a:xfrm>
            <a:prstGeom prst="ellipse">
              <a:avLst/>
            </a:prstGeom>
            <a:ln w="38100">
              <a:solidFill>
                <a:schemeClr val="bg1"/>
              </a:solidFill>
            </a:ln>
          </p:spPr>
        </p:pic>
      </p:grpSp>
      <p:grpSp>
        <p:nvGrpSpPr>
          <p:cNvPr id="17" name="Group 16"/>
          <p:cNvGrpSpPr/>
          <p:nvPr/>
        </p:nvGrpSpPr>
        <p:grpSpPr>
          <a:xfrm>
            <a:off x="1045023" y="3101007"/>
            <a:ext cx="951989" cy="951989"/>
            <a:chOff x="2710473" y="3518311"/>
            <a:chExt cx="1188720" cy="1188720"/>
          </a:xfrm>
        </p:grpSpPr>
        <p:sp>
          <p:nvSpPr>
            <p:cNvPr id="16" name="Oval 15"/>
            <p:cNvSpPr/>
            <p:nvPr/>
          </p:nvSpPr>
          <p:spPr>
            <a:xfrm>
              <a:off x="2756193" y="3564031"/>
              <a:ext cx="1097280" cy="109728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710473" y="3518311"/>
              <a:ext cx="1188720" cy="1188720"/>
            </a:xfrm>
            <a:prstGeom prst="ellipse">
              <a:avLst/>
            </a:prstGeom>
            <a:ln w="28575">
              <a:solidFill>
                <a:schemeClr val="bg1"/>
              </a:solidFill>
            </a:ln>
          </p:spPr>
        </p:pic>
      </p:grpSp>
      <p:graphicFrame>
        <p:nvGraphicFramePr>
          <p:cNvPr id="19" name="Table 18"/>
          <p:cNvGraphicFramePr>
            <a:graphicFrameLocks noGrp="1"/>
          </p:cNvGraphicFramePr>
          <p:nvPr>
            <p:extLst>
              <p:ext uri="{D42A27DB-BD31-4B8C-83A1-F6EECF244321}">
                <p14:modId xmlns:p14="http://schemas.microsoft.com/office/powerpoint/2010/main" val="3319598112"/>
              </p:ext>
            </p:extLst>
          </p:nvPr>
        </p:nvGraphicFramePr>
        <p:xfrm>
          <a:off x="2206166" y="3303475"/>
          <a:ext cx="4239111" cy="1828800"/>
        </p:xfrm>
        <a:graphic>
          <a:graphicData uri="http://schemas.openxmlformats.org/drawingml/2006/table">
            <a:tbl>
              <a:tblPr firstRow="1" bandRow="1">
                <a:tableStyleId>{5C22544A-7EE6-4342-B048-85BDC9FD1C3A}</a:tableStyleId>
              </a:tblPr>
              <a:tblGrid>
                <a:gridCol w="4239111">
                  <a:extLst>
                    <a:ext uri="{9D8B030D-6E8A-4147-A177-3AD203B41FA5}">
                      <a16:colId xmlns:a16="http://schemas.microsoft.com/office/drawing/2014/main" val="3236984737"/>
                    </a:ext>
                  </a:extLst>
                </a:gridCol>
              </a:tblGrid>
              <a:tr h="82296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800" b="1" dirty="0">
                          <a:solidFill>
                            <a:schemeClr val="accent3"/>
                          </a:solidFill>
                        </a:rPr>
                        <a:t>Bacteria</a:t>
                      </a:r>
                    </a:p>
                  </a:txBody>
                  <a:tcPr marL="0" marR="0" marB="9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6355446"/>
                  </a:ext>
                </a:extLst>
              </a:tr>
              <a:tr h="1005840">
                <a:tc>
                  <a:txBody>
                    <a:bodyPr/>
                    <a:lstStyle/>
                    <a:p>
                      <a:pPr marL="0" marR="0" lvl="0" indent="0" algn="l" defTabSz="914354" rtl="0" eaLnBrk="1" fontAlgn="auto" latinLnBrk="0" hangingPunct="1">
                        <a:lnSpc>
                          <a:spcPct val="110000"/>
                        </a:lnSpc>
                        <a:spcBef>
                          <a:spcPts val="0"/>
                        </a:spcBef>
                        <a:spcAft>
                          <a:spcPts val="0"/>
                        </a:spcAft>
                        <a:buClrTx/>
                        <a:buSzTx/>
                        <a:buFontTx/>
                        <a:buNone/>
                        <a:tabLst/>
                        <a:defRPr/>
                      </a:pPr>
                      <a:r>
                        <a:rPr lang="en-US" sz="2000" i="1" dirty="0" smtClean="0"/>
                        <a:t>Escherichia coli*</a:t>
                      </a:r>
                    </a:p>
                    <a:p>
                      <a:pPr marL="0" marR="0" lvl="0" indent="0" algn="l" defTabSz="914354" rtl="0" eaLnBrk="1" fontAlgn="auto" latinLnBrk="0" hangingPunct="1">
                        <a:lnSpc>
                          <a:spcPct val="110000"/>
                        </a:lnSpc>
                        <a:spcBef>
                          <a:spcPts val="0"/>
                        </a:spcBef>
                        <a:spcAft>
                          <a:spcPts val="0"/>
                        </a:spcAft>
                        <a:buClrTx/>
                        <a:buSzTx/>
                        <a:buFontTx/>
                        <a:buNone/>
                        <a:tabLst/>
                        <a:defRPr/>
                      </a:pPr>
                      <a:r>
                        <a:rPr lang="en-US" sz="2000" i="1" dirty="0" smtClean="0"/>
                        <a:t>Staphylococcus aureus</a:t>
                      </a:r>
                    </a:p>
                    <a:p>
                      <a:pPr>
                        <a:lnSpc>
                          <a:spcPct val="110000"/>
                        </a:lnSpc>
                      </a:pPr>
                      <a:r>
                        <a:rPr lang="en-US" sz="2000" i="1" dirty="0" smtClean="0"/>
                        <a:t>Pseudomonas aeruginosa</a:t>
                      </a:r>
                      <a:r>
                        <a:rPr lang="en-US" sz="1600" b="0" i="1" u="none" strike="noStrike" kern="1200" baseline="0" dirty="0">
                          <a:solidFill>
                            <a:schemeClr val="dk1"/>
                          </a:solidFill>
                          <a:latin typeface="+mn-lt"/>
                          <a:ea typeface="+mn-ea"/>
                          <a:cs typeface="+mn-cs"/>
                        </a:rPr>
                        <a:t>	</a:t>
                      </a:r>
                    </a:p>
                  </a:txBody>
                  <a:tcPr marL="274320" marT="0" marB="0">
                    <a:lnL w="38100" cap="flat" cmpd="sng" algn="ctr">
                      <a:solidFill>
                        <a:schemeClr val="accent3"/>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0604098"/>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58669535"/>
              </p:ext>
            </p:extLst>
          </p:nvPr>
        </p:nvGraphicFramePr>
        <p:xfrm>
          <a:off x="7106359" y="3303475"/>
          <a:ext cx="3569707" cy="1493520"/>
        </p:xfrm>
        <a:graphic>
          <a:graphicData uri="http://schemas.openxmlformats.org/drawingml/2006/table">
            <a:tbl>
              <a:tblPr firstRow="1" bandRow="1">
                <a:tableStyleId>{5C22544A-7EE6-4342-B048-85BDC9FD1C3A}</a:tableStyleId>
              </a:tblPr>
              <a:tblGrid>
                <a:gridCol w="3569707">
                  <a:extLst>
                    <a:ext uri="{9D8B030D-6E8A-4147-A177-3AD203B41FA5}">
                      <a16:colId xmlns:a16="http://schemas.microsoft.com/office/drawing/2014/main" val="3236984737"/>
                    </a:ext>
                  </a:extLst>
                </a:gridCol>
              </a:tblGrid>
              <a:tr h="82296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800" b="1" dirty="0">
                          <a:solidFill>
                            <a:schemeClr val="accent1">
                              <a:lumMod val="75000"/>
                            </a:schemeClr>
                          </a:solidFill>
                        </a:rPr>
                        <a:t>Fungi</a:t>
                      </a:r>
                    </a:p>
                  </a:txBody>
                  <a:tcPr marL="0" marB="9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6355446"/>
                  </a:ext>
                </a:extLst>
              </a:tr>
              <a:tr h="640080">
                <a:tc>
                  <a:txBody>
                    <a:bodyPr/>
                    <a:lstStyle/>
                    <a:p>
                      <a:pPr marL="0" marR="0" lvl="0" indent="0" algn="l" defTabSz="914354" rtl="0" eaLnBrk="1" fontAlgn="auto" latinLnBrk="0" hangingPunct="1">
                        <a:lnSpc>
                          <a:spcPct val="110000"/>
                        </a:lnSpc>
                        <a:spcBef>
                          <a:spcPts val="0"/>
                        </a:spcBef>
                        <a:spcAft>
                          <a:spcPts val="0"/>
                        </a:spcAft>
                        <a:buClrTx/>
                        <a:buSzTx/>
                        <a:buFontTx/>
                        <a:buNone/>
                        <a:tabLst/>
                        <a:defRPr/>
                      </a:pPr>
                      <a:r>
                        <a:rPr lang="en-US" sz="2000" i="1" dirty="0" smtClean="0"/>
                        <a:t>Candida albicans</a:t>
                      </a:r>
                    </a:p>
                    <a:p>
                      <a:pPr>
                        <a:lnSpc>
                          <a:spcPct val="110000"/>
                        </a:lnSpc>
                      </a:pPr>
                      <a:r>
                        <a:rPr lang="en-US" sz="2000" i="1" dirty="0" smtClean="0"/>
                        <a:t>Aspergillus brasiliensis</a:t>
                      </a:r>
                      <a:endParaRPr lang="en-US" sz="2000" i="1" dirty="0"/>
                    </a:p>
                  </a:txBody>
                  <a:tcPr marL="274320" marT="0" marB="0">
                    <a:lnL w="38100" cap="flat" cmpd="sng" algn="ctr">
                      <a:solidFill>
                        <a:schemeClr val="accent1">
                          <a:lumMod val="7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0604098"/>
                  </a:ext>
                </a:extLst>
              </a:tr>
            </a:tbl>
          </a:graphicData>
        </a:graphic>
      </p:graphicFrame>
      <p:sp>
        <p:nvSpPr>
          <p:cNvPr id="21" name="TextBox 20"/>
          <p:cNvSpPr txBox="1"/>
          <p:nvPr/>
        </p:nvSpPr>
        <p:spPr>
          <a:xfrm>
            <a:off x="6978257" y="5567175"/>
            <a:ext cx="3697809" cy="26468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pPr>
            <a:r>
              <a:rPr lang="en-US" sz="1400" dirty="0" smtClean="0">
                <a:solidFill>
                  <a:schemeClr val="tx1">
                    <a:lumMod val="50000"/>
                    <a:lumOff val="50000"/>
                  </a:schemeClr>
                </a:solidFill>
                <a:latin typeface="+mj-lt"/>
              </a:rPr>
              <a:t>Third </a:t>
            </a:r>
            <a:r>
              <a:rPr lang="en-US" sz="1400" dirty="0">
                <a:solidFill>
                  <a:schemeClr val="tx1">
                    <a:lumMod val="50000"/>
                    <a:lumOff val="50000"/>
                  </a:schemeClr>
                </a:solidFill>
                <a:latin typeface="+mj-lt"/>
              </a:rPr>
              <a:t>party lab used for testing</a:t>
            </a:r>
          </a:p>
        </p:txBody>
      </p:sp>
      <p:sp>
        <p:nvSpPr>
          <p:cNvPr id="22" name="TextBox 21"/>
          <p:cNvSpPr txBox="1"/>
          <p:nvPr/>
        </p:nvSpPr>
        <p:spPr>
          <a:xfrm>
            <a:off x="2174835" y="5567175"/>
            <a:ext cx="3697809" cy="26468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pPr>
            <a:r>
              <a:rPr lang="en-US" sz="1400" dirty="0" smtClean="0">
                <a:solidFill>
                  <a:schemeClr val="tx1">
                    <a:lumMod val="50000"/>
                    <a:lumOff val="50000"/>
                  </a:schemeClr>
                </a:solidFill>
                <a:latin typeface="+mj-lt"/>
              </a:rPr>
              <a:t>* Not required under EP</a:t>
            </a:r>
            <a:endParaRPr lang="en-US" sz="1400" dirty="0">
              <a:solidFill>
                <a:schemeClr val="tx1">
                  <a:lumMod val="50000"/>
                  <a:lumOff val="50000"/>
                </a:schemeClr>
              </a:solidFill>
              <a:latin typeface="+mj-lt"/>
            </a:endParaRPr>
          </a:p>
        </p:txBody>
      </p:sp>
    </p:spTree>
    <p:extLst>
      <p:ext uri="{BB962C8B-B14F-4D97-AF65-F5344CB8AC3E}">
        <p14:creationId xmlns:p14="http://schemas.microsoft.com/office/powerpoint/2010/main" val="2817301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156347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2813" name="think-cell Slide" r:id="rId5" imgW="306" imgH="306" progId="TCLayout.ActiveDocument.1">
                  <p:embed/>
                </p:oleObj>
              </mc:Choice>
              <mc:Fallback>
                <p:oleObj name="think-cell Slide" r:id="rId5" imgW="306" imgH="30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a:xfrm>
            <a:off x="346802" y="135738"/>
            <a:ext cx="10085817" cy="959693"/>
          </a:xfrm>
        </p:spPr>
        <p:txBody>
          <a:bodyPr/>
          <a:lstStyle/>
          <a:p>
            <a:r>
              <a:rPr lang="en-US" dirty="0" smtClean="0"/>
              <a:t>Optimizing cost and skin friendly attributes with</a:t>
            </a:r>
            <a:r>
              <a:rPr lang="en-US" dirty="0"/>
              <a:t/>
            </a:r>
            <a:br>
              <a:rPr lang="en-US" dirty="0"/>
            </a:br>
            <a:r>
              <a:rPr lang="en-US" dirty="0" smtClean="0"/>
              <a:t>hand dish wash preservation</a:t>
            </a:r>
            <a:r>
              <a:rPr lang="en-US" dirty="0"/>
              <a:t>, pH 4.5</a:t>
            </a:r>
          </a:p>
        </p:txBody>
      </p:sp>
      <p:sp>
        <p:nvSpPr>
          <p:cNvPr id="35" name="Text Placeholder 5"/>
          <p:cNvSpPr>
            <a:spLocks noGrp="1"/>
          </p:cNvSpPr>
          <p:nvPr>
            <p:ph type="body" sz="quarter" idx="4294967295"/>
          </p:nvPr>
        </p:nvSpPr>
        <p:spPr>
          <a:xfrm>
            <a:off x="464507" y="1142977"/>
            <a:ext cx="7997544" cy="580316"/>
          </a:xfrm>
          <a:prstGeom prst="roundRect">
            <a:avLst>
              <a:gd name="adj" fmla="val 50000"/>
            </a:avLst>
          </a:prstGeom>
          <a:solidFill>
            <a:schemeClr val="accent1">
              <a:lumMod val="20000"/>
              <a:lumOff val="80000"/>
            </a:schemeClr>
          </a:solidFill>
          <a:ln w="19050">
            <a:solidFill>
              <a:srgbClr val="6CBAB4"/>
            </a:solidFill>
          </a:ln>
        </p:spPr>
        <p:txBody>
          <a:bodyPr vert="horz" lIns="91440" tIns="45720" rIns="91440" bIns="45720" rtlCol="0" anchor="ctr">
            <a:noAutofit/>
          </a:bodyPr>
          <a:lstStyle/>
          <a:p>
            <a:pPr marL="520700" indent="0" algn="l">
              <a:buNone/>
            </a:pPr>
            <a:r>
              <a:rPr lang="en-US" sz="1200" dirty="0">
                <a:solidFill>
                  <a:schemeClr val="accent1">
                    <a:lumMod val="75000"/>
                  </a:schemeClr>
                </a:solidFill>
              </a:rPr>
              <a:t>Skin’s natural pH is 4.2—5.9 when healthy. As a result, products with a slightly acidic pH are considered more skin friendly as they may pose less potential for irritation than neutral/alkaline formulations.*</a:t>
            </a:r>
            <a:endParaRPr lang="en-US" dirty="0"/>
          </a:p>
        </p:txBody>
      </p:sp>
      <p:sp>
        <p:nvSpPr>
          <p:cNvPr id="36" name="Rectangle 35"/>
          <p:cNvSpPr/>
          <p:nvPr/>
        </p:nvSpPr>
        <p:spPr>
          <a:xfrm>
            <a:off x="389047" y="6321338"/>
            <a:ext cx="11798066" cy="378437"/>
          </a:xfrm>
          <a:prstGeom prst="rect">
            <a:avLst/>
          </a:prstGeom>
        </p:spPr>
        <p:txBody>
          <a:bodyPr wrap="square">
            <a:spAutoFit/>
          </a:bodyPr>
          <a:lstStyle/>
          <a:p>
            <a:pPr marL="57150" lvl="0" indent="-57150">
              <a:lnSpc>
                <a:spcPct val="114000"/>
              </a:lnSpc>
              <a:defRPr/>
            </a:pPr>
            <a:r>
              <a:rPr lang="en-US" sz="850" dirty="0">
                <a:solidFill>
                  <a:srgbClr val="000000">
                    <a:lumMod val="85000"/>
                    <a:lumOff val="15000"/>
                  </a:srgbClr>
                </a:solidFill>
              </a:rPr>
              <a:t>* Sources: M.-H. </a:t>
            </a:r>
            <a:r>
              <a:rPr lang="en-US" sz="850" dirty="0" err="1">
                <a:solidFill>
                  <a:srgbClr val="000000">
                    <a:lumMod val="85000"/>
                    <a:lumOff val="15000"/>
                  </a:srgbClr>
                </a:solidFill>
              </a:rPr>
              <a:t>Schmid-Wendtner</a:t>
            </a:r>
            <a:r>
              <a:rPr lang="en-US" sz="850" dirty="0">
                <a:solidFill>
                  <a:srgbClr val="000000">
                    <a:lumMod val="85000"/>
                    <a:lumOff val="15000"/>
                  </a:srgbClr>
                </a:solidFill>
              </a:rPr>
              <a:t> and H.C. </a:t>
            </a:r>
            <a:r>
              <a:rPr lang="en-US" sz="850" dirty="0" err="1">
                <a:solidFill>
                  <a:srgbClr val="000000">
                    <a:lumMod val="85000"/>
                    <a:lumOff val="15000"/>
                  </a:srgbClr>
                </a:solidFill>
              </a:rPr>
              <a:t>Korting</a:t>
            </a:r>
            <a:r>
              <a:rPr lang="en-US" sz="850" dirty="0">
                <a:solidFill>
                  <a:srgbClr val="000000">
                    <a:lumMod val="85000"/>
                    <a:lumOff val="15000"/>
                  </a:srgbClr>
                </a:solidFill>
              </a:rPr>
              <a:t>. </a:t>
            </a:r>
            <a:r>
              <a:rPr lang="en-US" sz="850" i="1" dirty="0">
                <a:solidFill>
                  <a:srgbClr val="000000">
                    <a:lumMod val="85000"/>
                    <a:lumOff val="15000"/>
                  </a:srgbClr>
                </a:solidFill>
              </a:rPr>
              <a:t>The pH of the Skin Surface and Its Impact on the Barrier Function</a:t>
            </a:r>
            <a:r>
              <a:rPr lang="en-US" sz="850" dirty="0">
                <a:solidFill>
                  <a:srgbClr val="000000">
                    <a:lumMod val="85000"/>
                    <a:lumOff val="15000"/>
                  </a:srgbClr>
                </a:solidFill>
              </a:rPr>
              <a:t>. Skin </a:t>
            </a:r>
            <a:r>
              <a:rPr lang="en-US" sz="850" dirty="0" err="1">
                <a:solidFill>
                  <a:srgbClr val="000000">
                    <a:lumMod val="85000"/>
                    <a:lumOff val="15000"/>
                  </a:srgbClr>
                </a:solidFill>
              </a:rPr>
              <a:t>Pharmacol</a:t>
            </a:r>
            <a:r>
              <a:rPr lang="en-US" sz="850" dirty="0">
                <a:solidFill>
                  <a:srgbClr val="000000">
                    <a:lumMod val="85000"/>
                    <a:lumOff val="15000"/>
                  </a:srgbClr>
                </a:solidFill>
              </a:rPr>
              <a:t> </a:t>
            </a:r>
            <a:r>
              <a:rPr lang="en-US" sz="850" dirty="0" err="1">
                <a:solidFill>
                  <a:srgbClr val="000000">
                    <a:lumMod val="85000"/>
                    <a:lumOff val="15000"/>
                  </a:srgbClr>
                </a:solidFill>
              </a:rPr>
              <a:t>Physiol</a:t>
            </a:r>
            <a:r>
              <a:rPr lang="en-US" sz="850" dirty="0">
                <a:solidFill>
                  <a:srgbClr val="000000">
                    <a:lumMod val="85000"/>
                    <a:lumOff val="15000"/>
                  </a:srgbClr>
                </a:solidFill>
              </a:rPr>
              <a:t> 2006;19:296–302. </a:t>
            </a:r>
            <a:r>
              <a:rPr lang="en-US" sz="850" dirty="0">
                <a:solidFill>
                  <a:srgbClr val="000000">
                    <a:lumMod val="85000"/>
                    <a:lumOff val="15000"/>
                  </a:srgbClr>
                </a:solidFill>
                <a:hlinkClick r:id="rId7"/>
              </a:rPr>
              <a:t>https://epub.ub.uni-muenchen.de/16348/1/10_1159_000094670.pdf</a:t>
            </a:r>
            <a:r>
              <a:rPr lang="en-US" sz="850" dirty="0">
                <a:solidFill>
                  <a:srgbClr val="000000">
                    <a:lumMod val="85000"/>
                    <a:lumOff val="15000"/>
                  </a:srgbClr>
                </a:solidFill>
              </a:rPr>
              <a:t>.</a:t>
            </a:r>
            <a:br>
              <a:rPr lang="en-US" sz="850" dirty="0">
                <a:solidFill>
                  <a:srgbClr val="000000">
                    <a:lumMod val="85000"/>
                    <a:lumOff val="15000"/>
                  </a:srgbClr>
                </a:solidFill>
              </a:rPr>
            </a:br>
            <a:r>
              <a:rPr lang="en-US" sz="850" dirty="0">
                <a:solidFill>
                  <a:srgbClr val="000000">
                    <a:lumMod val="85000"/>
                    <a:lumOff val="15000"/>
                  </a:srgbClr>
                </a:solidFill>
              </a:rPr>
              <a:t>H </a:t>
            </a:r>
            <a:r>
              <a:rPr kumimoji="0" lang="en-US" sz="850" b="0" i="0" u="none" strike="noStrike" kern="1200" cap="none" spc="0" normalizeH="0" baseline="0" noProof="0" dirty="0" err="1">
                <a:ln>
                  <a:noFill/>
                </a:ln>
                <a:solidFill>
                  <a:srgbClr val="000000">
                    <a:lumMod val="85000"/>
                    <a:lumOff val="15000"/>
                  </a:srgbClr>
                </a:solidFill>
                <a:effectLst/>
                <a:uLnTx/>
                <a:uFillTx/>
                <a:latin typeface="Trebuchet MS"/>
              </a:rPr>
              <a:t>Lambers</a:t>
            </a:r>
            <a:r>
              <a:rPr kumimoji="0" lang="en-US" sz="850" b="0" i="0" u="none" strike="noStrike" kern="1200" cap="none" spc="0" normalizeH="0" baseline="0" noProof="0" dirty="0">
                <a:ln>
                  <a:noFill/>
                </a:ln>
                <a:solidFill>
                  <a:srgbClr val="000000">
                    <a:lumMod val="85000"/>
                    <a:lumOff val="15000"/>
                  </a:srgbClr>
                </a:solidFill>
                <a:effectLst/>
                <a:uLnTx/>
                <a:uFillTx/>
                <a:latin typeface="Trebuchet MS"/>
              </a:rPr>
              <a:t> et </a:t>
            </a:r>
            <a:r>
              <a:rPr lang="en-US" sz="850" dirty="0">
                <a:solidFill>
                  <a:srgbClr val="000000">
                    <a:lumMod val="85000"/>
                    <a:lumOff val="15000"/>
                  </a:srgbClr>
                </a:solidFill>
              </a:rPr>
              <a:t>al. </a:t>
            </a:r>
            <a:r>
              <a:rPr lang="en-US" sz="850" i="1" dirty="0">
                <a:solidFill>
                  <a:srgbClr val="000000">
                    <a:lumMod val="85000"/>
                    <a:lumOff val="15000"/>
                  </a:srgbClr>
                </a:solidFill>
              </a:rPr>
              <a:t>Natural Skin Surface pH Is on Average Below 5, Which Is Beneficial for Its Resident Flora. </a:t>
            </a:r>
            <a:r>
              <a:rPr lang="en-US" sz="850" dirty="0" err="1">
                <a:solidFill>
                  <a:srgbClr val="000000">
                    <a:lumMod val="85000"/>
                    <a:lumOff val="15000"/>
                  </a:srgbClr>
                </a:solidFill>
              </a:rPr>
              <a:t>Int</a:t>
            </a:r>
            <a:r>
              <a:rPr lang="en-US" sz="850" dirty="0">
                <a:solidFill>
                  <a:srgbClr val="000000">
                    <a:lumMod val="85000"/>
                    <a:lumOff val="15000"/>
                  </a:srgbClr>
                </a:solidFill>
              </a:rPr>
              <a:t> J </a:t>
            </a:r>
            <a:r>
              <a:rPr lang="en-US" sz="850" dirty="0" err="1">
                <a:solidFill>
                  <a:srgbClr val="000000">
                    <a:lumMod val="85000"/>
                    <a:lumOff val="15000"/>
                  </a:srgbClr>
                </a:solidFill>
              </a:rPr>
              <a:t>Cosmet</a:t>
            </a:r>
            <a:r>
              <a:rPr lang="en-US" sz="850" dirty="0">
                <a:solidFill>
                  <a:srgbClr val="000000">
                    <a:lumMod val="85000"/>
                    <a:lumOff val="15000"/>
                  </a:srgbClr>
                </a:solidFill>
              </a:rPr>
              <a:t> Sci. 2006 Oct;28(5):359-70. </a:t>
            </a:r>
            <a:r>
              <a:rPr lang="en-US" sz="850" dirty="0">
                <a:hlinkClick r:id="rId8"/>
              </a:rPr>
              <a:t>https://onlinelibrary.wiley.com/doi/abs/10.1111/j.1467-2494.2006.00344.x</a:t>
            </a:r>
            <a:r>
              <a:rPr lang="en-US" sz="850" dirty="0"/>
              <a:t>. </a:t>
            </a:r>
            <a:endParaRPr kumimoji="0" lang="en-US" sz="850" u="none" strike="noStrike" kern="1200" cap="none" spc="0" normalizeH="0" baseline="0" noProof="0" dirty="0">
              <a:ln>
                <a:noFill/>
              </a:ln>
              <a:solidFill>
                <a:srgbClr val="000000">
                  <a:lumMod val="85000"/>
                  <a:lumOff val="15000"/>
                </a:srgbClr>
              </a:solidFill>
              <a:effectLst/>
              <a:uLnTx/>
              <a:uFillTx/>
              <a:latin typeface="Trebuchet MS"/>
            </a:endParaRPr>
          </a:p>
        </p:txBody>
      </p:sp>
      <p:sp>
        <p:nvSpPr>
          <p:cNvPr id="37" name="Text Placeholder 6"/>
          <p:cNvSpPr>
            <a:spLocks noGrp="1"/>
          </p:cNvSpPr>
          <p:nvPr>
            <p:ph type="body" sz="quarter" idx="4294967295"/>
          </p:nvPr>
        </p:nvSpPr>
        <p:spPr>
          <a:xfrm>
            <a:off x="377072" y="5489921"/>
            <a:ext cx="11479841" cy="731520"/>
          </a:xfrm>
          <a:prstGeom prst="roundRect">
            <a:avLst>
              <a:gd name="adj" fmla="val 50000"/>
            </a:avLst>
          </a:prstGeom>
          <a:solidFill>
            <a:srgbClr val="25216A"/>
          </a:solidFill>
        </p:spPr>
        <p:txBody>
          <a:bodyPr tIns="27432" bIns="27432" anchor="ctr" anchorCtr="0">
            <a:noAutofit/>
          </a:bodyPr>
          <a:lstStyle/>
          <a:p>
            <a:pPr marL="0" indent="0" algn="ctr">
              <a:buNone/>
            </a:pPr>
            <a:r>
              <a:rPr lang="en-US" sz="1800" dirty="0">
                <a:solidFill>
                  <a:schemeClr val="bg1"/>
                </a:solidFill>
              </a:rPr>
              <a:t>Kalaguard</a:t>
            </a:r>
            <a:r>
              <a:rPr lang="en-US" sz="1800" baseline="30000" dirty="0">
                <a:solidFill>
                  <a:schemeClr val="bg1"/>
                </a:solidFill>
              </a:rPr>
              <a:t>®</a:t>
            </a:r>
            <a:r>
              <a:rPr lang="en-US" sz="1800" dirty="0">
                <a:solidFill>
                  <a:schemeClr val="bg1"/>
                </a:solidFill>
              </a:rPr>
              <a:t> SB </a:t>
            </a:r>
            <a:r>
              <a:rPr lang="en-US" sz="1800" dirty="0" smtClean="0">
                <a:solidFill>
                  <a:schemeClr val="bg1"/>
                </a:solidFill>
              </a:rPr>
              <a:t>sodium benzoate is </a:t>
            </a:r>
            <a:r>
              <a:rPr lang="en-US" sz="1800" dirty="0">
                <a:solidFill>
                  <a:schemeClr val="bg1"/>
                </a:solidFill>
              </a:rPr>
              <a:t>effective in the skin-friendly pH range. </a:t>
            </a:r>
            <a:br>
              <a:rPr lang="en-US" sz="1800" dirty="0">
                <a:solidFill>
                  <a:schemeClr val="bg1"/>
                </a:solidFill>
              </a:rPr>
            </a:br>
            <a:r>
              <a:rPr lang="en-US" sz="1800" dirty="0">
                <a:solidFill>
                  <a:schemeClr val="bg1"/>
                </a:solidFill>
              </a:rPr>
              <a:t>Lowering pH is a cost-effective solution to maximize the antimicrobial efficiency of </a:t>
            </a:r>
            <a:r>
              <a:rPr lang="en-US" sz="1800" dirty="0" smtClean="0">
                <a:solidFill>
                  <a:schemeClr val="bg1"/>
                </a:solidFill>
              </a:rPr>
              <a:t>Kalaguard </a:t>
            </a:r>
            <a:r>
              <a:rPr lang="en-US" sz="1800" dirty="0">
                <a:solidFill>
                  <a:schemeClr val="bg1"/>
                </a:solidFill>
              </a:rPr>
              <a:t>SB.</a:t>
            </a:r>
          </a:p>
        </p:txBody>
      </p:sp>
      <p:pic>
        <p:nvPicPr>
          <p:cNvPr id="38" name="Picture 37"/>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0147" y="1188812"/>
            <a:ext cx="488645" cy="488645"/>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3446552865"/>
              </p:ext>
            </p:extLst>
          </p:nvPr>
        </p:nvGraphicFramePr>
        <p:xfrm>
          <a:off x="-200195" y="1772219"/>
          <a:ext cx="6817416" cy="37761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9" name="Chart 8"/>
          <p:cNvGraphicFramePr>
            <a:graphicFrameLocks/>
          </p:cNvGraphicFramePr>
          <p:nvPr>
            <p:extLst>
              <p:ext uri="{D42A27DB-BD31-4B8C-83A1-F6EECF244321}">
                <p14:modId xmlns:p14="http://schemas.microsoft.com/office/powerpoint/2010/main" val="2383075569"/>
              </p:ext>
            </p:extLst>
          </p:nvPr>
        </p:nvGraphicFramePr>
        <p:xfrm>
          <a:off x="5576971" y="1475325"/>
          <a:ext cx="6500729" cy="3863239"/>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3591744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941425173"/>
              </p:ext>
            </p:extLst>
          </p:nvPr>
        </p:nvGraphicFramePr>
        <p:xfrm>
          <a:off x="1526119" y="2119"/>
          <a:ext cx="2117" cy="2117"/>
        </p:xfrm>
        <a:graphic>
          <a:graphicData uri="http://schemas.openxmlformats.org/presentationml/2006/ole">
            <mc:AlternateContent xmlns:mc="http://schemas.openxmlformats.org/markup-compatibility/2006">
              <mc:Choice xmlns:v="urn:schemas-microsoft-com:vml" Requires="v">
                <p:oleObj spid="_x0000_s323659"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1526119" y="2119"/>
                        <a:ext cx="2117" cy="2117"/>
                      </a:xfrm>
                      <a:prstGeom prst="rect">
                        <a:avLst/>
                      </a:prstGeom>
                    </p:spPr>
                  </p:pic>
                </p:oleObj>
              </mc:Fallback>
            </mc:AlternateContent>
          </a:graphicData>
        </a:graphic>
      </p:graphicFrame>
      <p:sp>
        <p:nvSpPr>
          <p:cNvPr id="6" name="Rectangle 5"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defRPr/>
            </a:pPr>
            <a:endParaRPr lang="en-US" sz="29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sz="2900" dirty="0"/>
              <a:t>Shifting </a:t>
            </a:r>
            <a:r>
              <a:rPr lang="en-US" sz="2900" dirty="0" smtClean="0"/>
              <a:t>formulations </a:t>
            </a:r>
            <a:r>
              <a:rPr lang="en-US" sz="2900" dirty="0"/>
              <a:t>in </a:t>
            </a:r>
            <a:r>
              <a:rPr lang="en-US" sz="2900" dirty="0" smtClean="0"/>
              <a:t>your </a:t>
            </a:r>
            <a:r>
              <a:rPr lang="en-US" sz="2900" dirty="0" smtClean="0"/>
              <a:t>f</a:t>
            </a:r>
            <a:r>
              <a:rPr lang="en-US" sz="2900" dirty="0" smtClean="0"/>
              <a:t>avor</a:t>
            </a:r>
            <a:endParaRPr lang="en-US" sz="2900" dirty="0"/>
          </a:p>
        </p:txBody>
      </p:sp>
      <p:sp>
        <p:nvSpPr>
          <p:cNvPr id="8" name="Slide Number Placeholder 7"/>
          <p:cNvSpPr>
            <a:spLocks noGrp="1"/>
          </p:cNvSpPr>
          <p:nvPr>
            <p:ph type="sldNum" sz="quarter" idx="12"/>
          </p:nvPr>
        </p:nvSpPr>
        <p:spPr/>
        <p:txBody>
          <a:bodyPr/>
          <a:lstStyle/>
          <a:p>
            <a:fld id="{A2511478-619A-48EE-AD9D-F3F3F4783ABB}" type="slidenum">
              <a:rPr lang="en-US" smtClean="0"/>
              <a:pPr/>
              <a:t>29</a:t>
            </a:fld>
            <a:endParaRPr lang="en-US" dirty="0"/>
          </a:p>
        </p:txBody>
      </p:sp>
      <p:sp>
        <p:nvSpPr>
          <p:cNvPr id="4" name="Text Placeholder 3"/>
          <p:cNvSpPr>
            <a:spLocks noGrp="1"/>
          </p:cNvSpPr>
          <p:nvPr>
            <p:ph type="body" sz="quarter" idx="13"/>
          </p:nvPr>
        </p:nvSpPr>
        <p:spPr>
          <a:xfrm>
            <a:off x="446230" y="1665519"/>
            <a:ext cx="7674300" cy="4133847"/>
          </a:xfrm>
        </p:spPr>
        <p:txBody>
          <a:bodyPr vert="horz" lIns="91440" tIns="45720" rIns="91440" bIns="45720" rtlCol="0" anchor="t">
            <a:normAutofit/>
          </a:bodyPr>
          <a:lstStyle/>
          <a:p>
            <a:pPr marL="228600" indent="-228600">
              <a:spcBef>
                <a:spcPts val="0"/>
              </a:spcBef>
              <a:spcAft>
                <a:spcPts val="1000"/>
              </a:spcAft>
            </a:pPr>
            <a:r>
              <a:rPr lang="nl-NL" sz="1900" b="1" dirty="0" err="1"/>
              <a:t>Lower</a:t>
            </a:r>
            <a:r>
              <a:rPr lang="nl-NL" sz="1900" b="1" dirty="0"/>
              <a:t> pH </a:t>
            </a:r>
            <a:r>
              <a:rPr lang="nl-NL" sz="1900" dirty="0"/>
              <a:t>of </a:t>
            </a:r>
            <a:r>
              <a:rPr lang="nl-NL" sz="1900" dirty="0" smtClean="0"/>
              <a:t>product </a:t>
            </a:r>
            <a:r>
              <a:rPr lang="nl-NL" sz="1900" dirty="0" err="1" smtClean="0"/>
              <a:t>to</a:t>
            </a:r>
            <a:r>
              <a:rPr lang="nl-NL" sz="1900" dirty="0" smtClean="0"/>
              <a:t> skin </a:t>
            </a:r>
            <a:r>
              <a:rPr lang="nl-NL" sz="1900" dirty="0" err="1" smtClean="0"/>
              <a:t>friendly</a:t>
            </a:r>
            <a:r>
              <a:rPr lang="nl-NL" sz="1900" dirty="0" smtClean="0"/>
              <a:t> level.</a:t>
            </a:r>
            <a:endParaRPr lang="en-US" sz="1900" dirty="0"/>
          </a:p>
          <a:p>
            <a:pPr marL="228600" indent="-228600">
              <a:spcBef>
                <a:spcPts val="0"/>
              </a:spcBef>
              <a:spcAft>
                <a:spcPts val="1000"/>
              </a:spcAft>
            </a:pPr>
            <a:r>
              <a:rPr lang="en-US" sz="1900" dirty="0"/>
              <a:t>Common </a:t>
            </a:r>
            <a:r>
              <a:rPr lang="en-US" sz="1900" dirty="0" smtClean="0"/>
              <a:t>boosters, </a:t>
            </a:r>
            <a:r>
              <a:rPr lang="en-US" sz="1900" dirty="0"/>
              <a:t>such as </a:t>
            </a:r>
            <a:r>
              <a:rPr lang="en-US" sz="1900" b="1" dirty="0" smtClean="0"/>
              <a:t>chelators and </a:t>
            </a:r>
            <a:r>
              <a:rPr lang="en-US" sz="1900" b="1" dirty="0"/>
              <a:t>multifunctional</a:t>
            </a:r>
            <a:r>
              <a:rPr lang="en-US" sz="1900" dirty="0"/>
              <a:t> </a:t>
            </a:r>
            <a:r>
              <a:rPr lang="en-US" sz="1900" dirty="0" smtClean="0"/>
              <a:t>ingredients, </a:t>
            </a:r>
            <a:r>
              <a:rPr lang="en-US" sz="1900" dirty="0"/>
              <a:t>can </a:t>
            </a:r>
            <a:r>
              <a:rPr lang="en-US" sz="1900" b="1" dirty="0"/>
              <a:t>extend </a:t>
            </a:r>
            <a:r>
              <a:rPr lang="en-US" sz="1900" b="1" dirty="0" smtClean="0"/>
              <a:t>the efficacious </a:t>
            </a:r>
            <a:r>
              <a:rPr lang="en-US" sz="1900" b="1" dirty="0"/>
              <a:t>pH range of </a:t>
            </a:r>
            <a:r>
              <a:rPr lang="en-US" sz="1900" b="1" dirty="0" smtClean="0"/>
              <a:t/>
            </a:r>
            <a:br>
              <a:rPr lang="en-US" sz="1900" b="1" dirty="0" smtClean="0"/>
            </a:br>
            <a:r>
              <a:rPr lang="en-US" sz="1900" b="1" dirty="0" smtClean="0"/>
              <a:t>sodium </a:t>
            </a:r>
            <a:r>
              <a:rPr lang="en-US" sz="1900" b="1" dirty="0"/>
              <a:t>benzoate</a:t>
            </a:r>
            <a:r>
              <a:rPr lang="en-US" sz="1900" dirty="0"/>
              <a:t>. </a:t>
            </a:r>
          </a:p>
          <a:p>
            <a:pPr marL="227965" indent="-227965">
              <a:spcBef>
                <a:spcPts val="0"/>
              </a:spcBef>
              <a:spcAft>
                <a:spcPts val="1000"/>
              </a:spcAft>
            </a:pPr>
            <a:r>
              <a:rPr lang="en-US" sz="1900" b="1" dirty="0"/>
              <a:t>Choice and concentration of surfactants </a:t>
            </a:r>
            <a:r>
              <a:rPr lang="en-US" sz="1900" dirty="0"/>
              <a:t>can increase concentration of benzoic acid (</a:t>
            </a:r>
            <a:r>
              <a:rPr lang="en-US" sz="1900" b="1" dirty="0"/>
              <a:t>enhancing preservation efficacy</a:t>
            </a:r>
            <a:r>
              <a:rPr lang="en-US" sz="1900" dirty="0"/>
              <a:t>).</a:t>
            </a:r>
            <a:r>
              <a:rPr lang="en-US" sz="1900" b="1" dirty="0"/>
              <a:t> </a:t>
            </a:r>
            <a:r>
              <a:rPr lang="en-US" sz="1900" b="1" dirty="0" err="1"/>
              <a:t>pK'</a:t>
            </a:r>
            <a:r>
              <a:rPr lang="en-US" sz="1900" b="1" baseline="-25000" dirty="0" err="1"/>
              <a:t>a</a:t>
            </a:r>
            <a:r>
              <a:rPr lang="en-US" sz="1900" dirty="0"/>
              <a:t> of benzoic acid is </a:t>
            </a:r>
            <a:r>
              <a:rPr lang="en-US" sz="1900" b="1" dirty="0"/>
              <a:t>formulation dependent</a:t>
            </a:r>
            <a:r>
              <a:rPr lang="en-US" sz="1900" dirty="0"/>
              <a:t>.</a:t>
            </a:r>
          </a:p>
          <a:p>
            <a:pPr marL="227965" indent="-227965">
              <a:spcBef>
                <a:spcPts val="0"/>
              </a:spcBef>
              <a:spcAft>
                <a:spcPts val="1000"/>
              </a:spcAft>
            </a:pPr>
            <a:r>
              <a:rPr lang="en-US" sz="1900" dirty="0"/>
              <a:t>Sodium benzoate can be an </a:t>
            </a:r>
            <a:r>
              <a:rPr lang="en-US" sz="1900" dirty="0" smtClean="0"/>
              <a:t>effective </a:t>
            </a:r>
            <a:r>
              <a:rPr lang="en-US" sz="1900" dirty="0"/>
              <a:t>preservative even </a:t>
            </a:r>
            <a:r>
              <a:rPr lang="en-US" sz="1900" dirty="0" smtClean="0"/>
              <a:t/>
            </a:r>
            <a:br>
              <a:rPr lang="en-US" sz="1900" dirty="0" smtClean="0"/>
            </a:br>
            <a:r>
              <a:rPr lang="en-US" sz="1900" dirty="0" smtClean="0"/>
              <a:t>at </a:t>
            </a:r>
            <a:r>
              <a:rPr lang="en-US" sz="1900" b="1" dirty="0" smtClean="0"/>
              <a:t>higher </a:t>
            </a:r>
            <a:r>
              <a:rPr lang="en-US" sz="1900" b="1" dirty="0"/>
              <a:t>than traditional pH range</a:t>
            </a:r>
            <a:r>
              <a:rPr lang="en-US" sz="1900" dirty="0" smtClean="0"/>
              <a:t>.</a:t>
            </a:r>
            <a:endParaRPr lang="en-US" sz="1900" dirty="0"/>
          </a:p>
        </p:txBody>
      </p:sp>
      <p:pic>
        <p:nvPicPr>
          <p:cNvPr id="7" name="Picture 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120530" y="1537611"/>
            <a:ext cx="3471852" cy="3471852"/>
          </a:xfrm>
          <a:prstGeom prst="ellipse">
            <a:avLst/>
          </a:prstGeom>
        </p:spPr>
      </p:pic>
      <p:sp>
        <p:nvSpPr>
          <p:cNvPr id="9" name="Content Placeholder 2">
            <a:extLst>
              <a:ext uri="{FF2B5EF4-FFF2-40B4-BE49-F238E27FC236}">
                <a16:creationId xmlns:a16="http://schemas.microsoft.com/office/drawing/2014/main" id="{5C346ED5-D1C9-4943-9AD0-2CB628E7AB79}"/>
              </a:ext>
            </a:extLst>
          </p:cNvPr>
          <p:cNvSpPr txBox="1">
            <a:spLocks/>
          </p:cNvSpPr>
          <p:nvPr/>
        </p:nvSpPr>
        <p:spPr>
          <a:xfrm>
            <a:off x="446230" y="5290458"/>
            <a:ext cx="11331122" cy="1022353"/>
          </a:xfrm>
          <a:prstGeom prst="roundRect">
            <a:avLst>
              <a:gd name="adj" fmla="val 50000"/>
            </a:avLst>
          </a:prstGeom>
          <a:solidFill>
            <a:srgbClr val="25216A"/>
          </a:solidFill>
        </p:spPr>
        <p:txBody>
          <a:bodyPr vert="horz" lIns="91440" tIns="45720" rIns="91440" bIns="45720" rtlCol="0" anchor="ctr">
            <a:noAutofit/>
          </a:bodyPr>
          <a:lstStyle>
            <a:lvl1pPr marL="309019" indent="-309019" algn="l" defTabSz="914354" rtl="0" eaLnBrk="1" latinLnBrk="0" hangingPunct="1">
              <a:lnSpc>
                <a:spcPct val="110000"/>
              </a:lnSpc>
              <a:spcBef>
                <a:spcPts val="400"/>
              </a:spcBef>
              <a:spcAft>
                <a:spcPts val="400"/>
              </a:spcAft>
              <a:buClr>
                <a:schemeClr val="bg2"/>
              </a:buClr>
              <a:buFont typeface="Arial" panose="020B0604020202020204" pitchFamily="34" charset="0"/>
              <a:buChar char="•"/>
              <a:defRPr sz="2400" kern="1200">
                <a:solidFill>
                  <a:schemeClr val="tx1"/>
                </a:solidFill>
                <a:latin typeface="+mn-lt"/>
                <a:ea typeface="+mn-ea"/>
                <a:cs typeface="+mn-cs"/>
              </a:defRPr>
            </a:lvl1pPr>
            <a:lvl2pPr marL="764080" indent="-306903" algn="l" defTabSz="914354" rtl="0" eaLnBrk="1" latinLnBrk="0" hangingPunct="1">
              <a:lnSpc>
                <a:spcPct val="110000"/>
              </a:lnSpc>
              <a:spcBef>
                <a:spcPts val="0"/>
              </a:spcBef>
              <a:buClr>
                <a:schemeClr val="bg2"/>
              </a:buClr>
              <a:buFont typeface="Calibri" panose="020F0502020204030204" pitchFamily="34" charset="0"/>
              <a:buChar char="–"/>
              <a:defRPr sz="2133" kern="1200">
                <a:solidFill>
                  <a:schemeClr val="tx1"/>
                </a:solidFill>
                <a:latin typeface="+mn-lt"/>
                <a:ea typeface="+mn-ea"/>
                <a:cs typeface="+mn-cs"/>
              </a:defRPr>
            </a:lvl2pPr>
            <a:lvl3pPr marL="1219140" indent="-304784" algn="l" defTabSz="914354" rtl="0" eaLnBrk="1" latinLnBrk="0" hangingPunct="1">
              <a:lnSpc>
                <a:spcPct val="110000"/>
              </a:lnSpc>
              <a:spcBef>
                <a:spcPts val="0"/>
              </a:spcBef>
              <a:buClr>
                <a:schemeClr val="bg2"/>
              </a:buClr>
              <a:buSzPct val="80000"/>
              <a:buFont typeface="Arial Unicode MS" panose="020B0604020202020204" pitchFamily="34" charset="-128"/>
              <a:buChar char="￮"/>
              <a:defRPr sz="2133"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700" dirty="0" smtClean="0">
                <a:solidFill>
                  <a:schemeClr val="bg1"/>
                </a:solidFill>
              </a:rPr>
              <a:t>Green formulations can present unique challenges for preservation, such as </a:t>
            </a:r>
            <a:r>
              <a:rPr lang="en-US" sz="1700" b="1" dirty="0" smtClean="0">
                <a:solidFill>
                  <a:schemeClr val="bg1"/>
                </a:solidFill>
              </a:rPr>
              <a:t>higher water activity, </a:t>
            </a:r>
            <a:br>
              <a:rPr lang="en-US" sz="1700" b="1" dirty="0" smtClean="0">
                <a:solidFill>
                  <a:schemeClr val="bg1"/>
                </a:solidFill>
              </a:rPr>
            </a:br>
            <a:r>
              <a:rPr lang="en-US" sz="1700" b="1" dirty="0" smtClean="0">
                <a:solidFill>
                  <a:schemeClr val="bg1"/>
                </a:solidFill>
              </a:rPr>
              <a:t>label considerations, and higher use of biorenewable ingredients</a:t>
            </a:r>
            <a:r>
              <a:rPr lang="en-US" sz="1700" dirty="0" smtClean="0">
                <a:solidFill>
                  <a:schemeClr val="bg1"/>
                </a:solidFill>
              </a:rPr>
              <a:t>. Strategic formulation choices can optimize antimicrobial efficacy in consumer friendly products that meet today’s needs.</a:t>
            </a:r>
            <a:endParaRPr lang="en-US" sz="1700" dirty="0">
              <a:solidFill>
                <a:schemeClr val="bg1"/>
              </a:solidFill>
            </a:endParaRPr>
          </a:p>
        </p:txBody>
      </p:sp>
    </p:spTree>
    <p:extLst>
      <p:ext uri="{BB962C8B-B14F-4D97-AF65-F5344CB8AC3E}">
        <p14:creationId xmlns:p14="http://schemas.microsoft.com/office/powerpoint/2010/main" val="240551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689355561"/>
              </p:ext>
            </p:extLst>
          </p:nvPr>
        </p:nvGraphicFramePr>
        <p:xfrm>
          <a:off x="1526119" y="2119"/>
          <a:ext cx="2117" cy="2117"/>
        </p:xfrm>
        <a:graphic>
          <a:graphicData uri="http://schemas.openxmlformats.org/presentationml/2006/ole">
            <mc:AlternateContent xmlns:mc="http://schemas.openxmlformats.org/markup-compatibility/2006">
              <mc:Choice xmlns:v="urn:schemas-microsoft-com:vml" Requires="v">
                <p:oleObj spid="_x0000_s279624" name="think-cell Slide" r:id="rId6" imgW="270" imgH="270" progId="TCLayout.ActiveDocument.1">
                  <p:embed/>
                </p:oleObj>
              </mc:Choice>
              <mc:Fallback>
                <p:oleObj name="think-cell Slide" r:id="rId6" imgW="270" imgH="270" progId="TCLayout.ActiveDocument.1">
                  <p:embed/>
                  <p:pic>
                    <p:nvPicPr>
                      <p:cNvPr id="6" name="Object 5" hidden="1"/>
                      <p:cNvPicPr/>
                      <p:nvPr/>
                    </p:nvPicPr>
                    <p:blipFill>
                      <a:blip r:embed="rId7"/>
                      <a:stretch>
                        <a:fillRect/>
                      </a:stretch>
                    </p:blipFill>
                    <p:spPr>
                      <a:xfrm>
                        <a:off x="1526119" y="2119"/>
                        <a:ext cx="2117" cy="2117"/>
                      </a:xfrm>
                      <a:prstGeom prst="rect">
                        <a:avLst/>
                      </a:prstGeom>
                    </p:spPr>
                  </p:pic>
                </p:oleObj>
              </mc:Fallback>
            </mc:AlternateContent>
          </a:graphicData>
        </a:graphic>
      </p:graphicFrame>
      <p:sp>
        <p:nvSpPr>
          <p:cNvPr id="5" name="Rectangle 4" hidden="1"/>
          <p:cNvSpPr/>
          <p:nvPr>
            <p:custDataLst>
              <p:tags r:id="rId3"/>
            </p:custDataLst>
          </p:nvPr>
        </p:nvSpPr>
        <p:spPr>
          <a:xfrm>
            <a:off x="1524001" y="1"/>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09585"/>
            <a:endParaRPr lang="en-US" sz="2667" dirty="0">
              <a:solidFill>
                <a:srgbClr val="FFFFFF"/>
              </a:solidFill>
              <a:latin typeface="Trebuchet MS" panose="020B0603020202020204" pitchFamily="34" charset="0"/>
              <a:sym typeface="Trebuchet MS" panose="020B0603020202020204" pitchFamily="34" charset="0"/>
            </a:endParaRPr>
          </a:p>
        </p:txBody>
      </p:sp>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398" t="14314" r="5293" b="5423"/>
          <a:stretch/>
        </p:blipFill>
        <p:spPr>
          <a:xfrm>
            <a:off x="5965371" y="3236686"/>
            <a:ext cx="5921829" cy="3309257"/>
          </a:xfrm>
          <a:prstGeom prst="rect">
            <a:avLst/>
          </a:prstGeom>
        </p:spPr>
      </p:pic>
      <p:sp>
        <p:nvSpPr>
          <p:cNvPr id="2" name="Text Placeholder 1"/>
          <p:cNvSpPr>
            <a:spLocks noGrp="1"/>
          </p:cNvSpPr>
          <p:nvPr>
            <p:ph type="body" sz="quarter" idx="11"/>
          </p:nvPr>
        </p:nvSpPr>
        <p:spPr>
          <a:xfrm>
            <a:off x="639506" y="1850236"/>
            <a:ext cx="9247444" cy="3238463"/>
          </a:xfrm>
        </p:spPr>
        <p:txBody>
          <a:bodyPr>
            <a:normAutofit/>
          </a:bodyPr>
          <a:lstStyle/>
          <a:p>
            <a:pPr marL="0" indent="0">
              <a:lnSpc>
                <a:spcPct val="100000"/>
              </a:lnSpc>
              <a:spcAft>
                <a:spcPts val="1600"/>
              </a:spcAft>
              <a:buNone/>
            </a:pPr>
            <a:r>
              <a:rPr lang="en-US" sz="2100" b="1" dirty="0"/>
              <a:t>Manufacturer of specialty ingredients </a:t>
            </a:r>
            <a:r>
              <a:rPr lang="en-US" sz="2100" dirty="0"/>
              <a:t>optimized to bring performance and value to globally trusted brands for personal care and household care</a:t>
            </a:r>
          </a:p>
          <a:p>
            <a:pPr marL="914377" indent="0">
              <a:lnSpc>
                <a:spcPct val="100000"/>
              </a:lnSpc>
              <a:spcAft>
                <a:spcPts val="800"/>
              </a:spcAft>
              <a:buNone/>
            </a:pPr>
            <a:r>
              <a:rPr lang="en-US" sz="2100" i="1" dirty="0" smtClean="0">
                <a:solidFill>
                  <a:schemeClr val="tx1">
                    <a:lumMod val="65000"/>
                    <a:lumOff val="35000"/>
                  </a:schemeClr>
                </a:solidFill>
              </a:rPr>
              <a:t>Consumer Friendly, Effective </a:t>
            </a:r>
            <a:r>
              <a:rPr lang="en-US" sz="2100" b="1" dirty="0">
                <a:solidFill>
                  <a:schemeClr val="accent6"/>
                </a:solidFill>
              </a:rPr>
              <a:t>Benzoate Preservatives</a:t>
            </a:r>
          </a:p>
          <a:p>
            <a:pPr marL="914377" indent="0">
              <a:lnSpc>
                <a:spcPct val="100000"/>
              </a:lnSpc>
              <a:spcAft>
                <a:spcPts val="800"/>
              </a:spcAft>
              <a:buNone/>
            </a:pPr>
            <a:r>
              <a:rPr lang="en-US" sz="2100" i="1" dirty="0">
                <a:solidFill>
                  <a:schemeClr val="tx1">
                    <a:lumMod val="65000"/>
                    <a:lumOff val="35000"/>
                  </a:schemeClr>
                </a:solidFill>
              </a:rPr>
              <a:t>Nature Identical </a:t>
            </a:r>
            <a:r>
              <a:rPr lang="en-US" sz="2100" b="1" dirty="0">
                <a:solidFill>
                  <a:schemeClr val="accent6"/>
                </a:solidFill>
              </a:rPr>
              <a:t>Aroma Chemicals</a:t>
            </a:r>
          </a:p>
          <a:p>
            <a:pPr marL="914377" indent="0">
              <a:lnSpc>
                <a:spcPct val="100000"/>
              </a:lnSpc>
              <a:spcAft>
                <a:spcPts val="800"/>
              </a:spcAft>
              <a:buNone/>
            </a:pPr>
            <a:r>
              <a:rPr lang="en-US" sz="2100" i="1" dirty="0">
                <a:solidFill>
                  <a:schemeClr val="tx1">
                    <a:lumMod val="65000"/>
                    <a:lumOff val="35000"/>
                  </a:schemeClr>
                </a:solidFill>
              </a:rPr>
              <a:t>Performance Enhancing </a:t>
            </a:r>
            <a:r>
              <a:rPr lang="en-US" sz="2100" b="1" dirty="0">
                <a:solidFill>
                  <a:schemeClr val="accent6"/>
                </a:solidFill>
              </a:rPr>
              <a:t>Multifunctionals</a:t>
            </a: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592" y="4720691"/>
            <a:ext cx="2865333" cy="55396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1318" y="4708023"/>
            <a:ext cx="1800382" cy="482131"/>
          </a:xfrm>
          <a:prstGeom prst="rect">
            <a:avLst/>
          </a:prstGeom>
        </p:spPr>
      </p:pic>
      <p:sp>
        <p:nvSpPr>
          <p:cNvPr id="14" name="TextBox 13"/>
          <p:cNvSpPr txBox="1"/>
          <p:nvPr/>
        </p:nvSpPr>
        <p:spPr>
          <a:xfrm>
            <a:off x="1673356" y="5394611"/>
            <a:ext cx="2965580" cy="572842"/>
          </a:xfrm>
          <a:prstGeom prst="rect">
            <a:avLst/>
          </a:prstGeom>
          <a:noFill/>
        </p:spPr>
        <p:txBody>
          <a:bodyPr wrap="square" lIns="0" tIns="0" rIns="0" bIns="0" rtlCol="0">
            <a:spAutoFit/>
          </a:bodyPr>
          <a:lstStyle/>
          <a:p>
            <a:pPr algn="ctr" defTabSz="609585"/>
            <a:r>
              <a:rPr lang="en-US" sz="4000" b="1" dirty="0">
                <a:solidFill>
                  <a:srgbClr val="006F54"/>
                </a:solidFill>
                <a:latin typeface="Gill Sans MT" panose="020B0502020104020203" pitchFamily="34" charset="0"/>
              </a:rPr>
              <a:t>Kalama</a:t>
            </a:r>
            <a:r>
              <a:rPr lang="en-US" sz="1600" baseline="99000" dirty="0">
                <a:solidFill>
                  <a:srgbClr val="006F54"/>
                </a:solidFill>
                <a:latin typeface="Gill Sans MT" panose="020B0502020104020203" pitchFamily="34" charset="0"/>
              </a:rPr>
              <a:t>®</a:t>
            </a:r>
          </a:p>
        </p:txBody>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7300" y="187019"/>
            <a:ext cx="2683735" cy="766113"/>
          </a:xfrm>
          <a:prstGeom prst="rect">
            <a:avLst/>
          </a:prstGeom>
        </p:spPr>
      </p:pic>
      <p:sp>
        <p:nvSpPr>
          <p:cNvPr id="3" name="Slide Number Placeholder 2"/>
          <p:cNvSpPr>
            <a:spLocks noGrp="1"/>
          </p:cNvSpPr>
          <p:nvPr>
            <p:ph type="sldNum" sz="quarter" idx="13"/>
          </p:nvPr>
        </p:nvSpPr>
        <p:spPr/>
        <p:txBody>
          <a:bodyPr/>
          <a:lstStyle/>
          <a:p>
            <a:fld id="{A2511478-619A-48EE-AD9D-F3F3F4783ABB}" type="slidenum">
              <a:rPr lang="en-US" smtClean="0"/>
              <a:t>3</a:t>
            </a:fld>
            <a:endParaRPr lang="en-US"/>
          </a:p>
        </p:txBody>
      </p:sp>
    </p:spTree>
    <p:extLst>
      <p:ext uri="{BB962C8B-B14F-4D97-AF65-F5344CB8AC3E}">
        <p14:creationId xmlns:p14="http://schemas.microsoft.com/office/powerpoint/2010/main" val="355411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2036154226"/>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87821" name="think-cell Slide" r:id="rId5" imgW="359" imgH="360" progId="TCLayout.ActiveDocument.1">
                  <p:embed/>
                </p:oleObj>
              </mc:Choice>
              <mc:Fallback>
                <p:oleObj name="think-cell Slide" r:id="rId5" imgW="359" imgH="360" progId="TCLayout.ActiveDocument.1">
                  <p:embed/>
                  <p:pic>
                    <p:nvPicPr>
                      <p:cNvPr id="0" name=""/>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smtClean="0"/>
              <a:t>Lower pH: hand dish wash liquid</a:t>
            </a:r>
            <a:endParaRPr lang="en-US" dirty="0"/>
          </a:p>
        </p:txBody>
      </p:sp>
      <p:sp>
        <p:nvSpPr>
          <p:cNvPr id="7" name="Text Placeholder 6"/>
          <p:cNvSpPr>
            <a:spLocks noGrp="1"/>
          </p:cNvSpPr>
          <p:nvPr>
            <p:ph type="body" sz="quarter" idx="14"/>
          </p:nvPr>
        </p:nvSpPr>
        <p:spPr>
          <a:xfrm>
            <a:off x="377072" y="5495001"/>
            <a:ext cx="11479841" cy="851737"/>
          </a:xfrm>
          <a:prstGeom prst="roundRect">
            <a:avLst>
              <a:gd name="adj" fmla="val 50000"/>
            </a:avLst>
          </a:prstGeom>
          <a:solidFill>
            <a:srgbClr val="25216A"/>
          </a:solidFill>
        </p:spPr>
        <p:txBody>
          <a:bodyPr>
            <a:normAutofit fontScale="85000" lnSpcReduction="20000"/>
          </a:bodyPr>
          <a:lstStyle/>
          <a:p>
            <a:r>
              <a:rPr lang="en-US" sz="2000" dirty="0"/>
              <a:t>Kalaguard® SB is effective in the skin-friendly pH range. </a:t>
            </a:r>
            <a:br>
              <a:rPr lang="en-US" sz="2000" dirty="0"/>
            </a:br>
            <a:r>
              <a:rPr lang="en-US" sz="2000" dirty="0"/>
              <a:t>Lowering pH is a cost-effective solution to maximize the antimicrobial efficiency of Kalaguard</a:t>
            </a:r>
            <a:r>
              <a:rPr lang="en-US" sz="2000" baseline="30000" dirty="0"/>
              <a:t>®</a:t>
            </a:r>
            <a:r>
              <a:rPr lang="en-US" sz="2000" dirty="0"/>
              <a:t> SB.</a:t>
            </a:r>
          </a:p>
        </p:txBody>
      </p:sp>
      <p:graphicFrame>
        <p:nvGraphicFramePr>
          <p:cNvPr id="13" name="Chart 12"/>
          <p:cNvGraphicFramePr>
            <a:graphicFrameLocks/>
          </p:cNvGraphicFramePr>
          <p:nvPr>
            <p:extLst>
              <p:ext uri="{D42A27DB-BD31-4B8C-83A1-F6EECF244321}">
                <p14:modId xmlns:p14="http://schemas.microsoft.com/office/powerpoint/2010/main" val="2765671165"/>
              </p:ext>
            </p:extLst>
          </p:nvPr>
        </p:nvGraphicFramePr>
        <p:xfrm>
          <a:off x="187204" y="1768847"/>
          <a:ext cx="3931380" cy="317481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Chart 13"/>
          <p:cNvGraphicFramePr>
            <a:graphicFrameLocks/>
          </p:cNvGraphicFramePr>
          <p:nvPr>
            <p:extLst>
              <p:ext uri="{D42A27DB-BD31-4B8C-83A1-F6EECF244321}">
                <p14:modId xmlns:p14="http://schemas.microsoft.com/office/powerpoint/2010/main" val="2080401919"/>
              </p:ext>
            </p:extLst>
          </p:nvPr>
        </p:nvGraphicFramePr>
        <p:xfrm>
          <a:off x="7352890" y="1771775"/>
          <a:ext cx="4470810" cy="3227081"/>
        </p:xfrm>
        <a:graphic>
          <a:graphicData uri="http://schemas.openxmlformats.org/drawingml/2006/chart">
            <c:chart xmlns:c="http://schemas.openxmlformats.org/drawingml/2006/chart" xmlns:r="http://schemas.openxmlformats.org/officeDocument/2006/relationships" r:id="rId8"/>
          </a:graphicData>
        </a:graphic>
      </p:graphicFrame>
      <p:sp>
        <p:nvSpPr>
          <p:cNvPr id="12" name="Slide Number Placeholder 2"/>
          <p:cNvSpPr>
            <a:spLocks noGrp="1"/>
          </p:cNvSpPr>
          <p:nvPr>
            <p:ph type="sldNum" sz="quarter" idx="12"/>
          </p:nvPr>
        </p:nvSpPr>
        <p:spPr>
          <a:xfrm>
            <a:off x="8954039" y="6356353"/>
            <a:ext cx="2823312" cy="365125"/>
          </a:xfrm>
        </p:spPr>
        <p:txBody>
          <a:bodyPr/>
          <a:lstStyle/>
          <a:p>
            <a:fld id="{A2511478-619A-48EE-AD9D-F3F3F4783ABB}" type="slidenum">
              <a:rPr lang="en-US" smtClean="0"/>
              <a:t>30</a:t>
            </a:fld>
            <a:endParaRPr lang="en-US"/>
          </a:p>
        </p:txBody>
      </p:sp>
      <p:graphicFrame>
        <p:nvGraphicFramePr>
          <p:cNvPr id="9" name="Chart 8"/>
          <p:cNvGraphicFramePr>
            <a:graphicFrameLocks/>
          </p:cNvGraphicFramePr>
          <p:nvPr>
            <p:extLst>
              <p:ext uri="{D42A27DB-BD31-4B8C-83A1-F6EECF244321}">
                <p14:modId xmlns:p14="http://schemas.microsoft.com/office/powerpoint/2010/main" val="4101615029"/>
              </p:ext>
            </p:extLst>
          </p:nvPr>
        </p:nvGraphicFramePr>
        <p:xfrm>
          <a:off x="3721931" y="1783577"/>
          <a:ext cx="4229585" cy="3179618"/>
        </p:xfrm>
        <a:graphic>
          <a:graphicData uri="http://schemas.openxmlformats.org/drawingml/2006/chart">
            <c:chart xmlns:c="http://schemas.openxmlformats.org/drawingml/2006/chart" xmlns:r="http://schemas.openxmlformats.org/officeDocument/2006/relationships" r:id="rId9"/>
          </a:graphicData>
        </a:graphic>
      </p:graphicFrame>
      <p:sp>
        <p:nvSpPr>
          <p:cNvPr id="5" name="TextBox 4"/>
          <p:cNvSpPr txBox="1"/>
          <p:nvPr/>
        </p:nvSpPr>
        <p:spPr>
          <a:xfrm>
            <a:off x="2197454" y="4940890"/>
            <a:ext cx="7839075" cy="424136"/>
          </a:xfrm>
          <a:prstGeom prst="roundRect">
            <a:avLst>
              <a:gd name="adj" fmla="val 50000"/>
            </a:avLst>
          </a:prstGeom>
          <a:noFill/>
          <a:ln>
            <a:solidFill>
              <a:schemeClr val="bg1">
                <a:lumMod val="85000"/>
              </a:schemeClr>
            </a:solidFill>
          </a:ln>
        </p:spPr>
        <p:txBody>
          <a:bodyPr wrap="square" tIns="27432" bIns="27432" rtlCol="0" anchor="ctr" anchorCtr="0">
            <a:spAutoFit/>
          </a:bodyPr>
          <a:lstStyle/>
          <a:p>
            <a:pPr algn="ctr"/>
            <a:r>
              <a:rPr lang="en-US" sz="1600" dirty="0" smtClean="0">
                <a:solidFill>
                  <a:schemeClr val="accent6"/>
                </a:solidFill>
                <a:sym typeface="Wingdings" panose="05000000000000000000" pitchFamily="2" charset="2"/>
              </a:rPr>
              <a:t></a:t>
            </a:r>
            <a:r>
              <a:rPr lang="en-US" sz="1600" i="1" dirty="0" smtClean="0">
                <a:sym typeface="Wingdings" panose="05000000000000000000" pitchFamily="2" charset="2"/>
              </a:rPr>
              <a:t> </a:t>
            </a:r>
            <a:r>
              <a:rPr lang="en-US" sz="1600" i="1" dirty="0" smtClean="0"/>
              <a:t>E. Coli   </a:t>
            </a:r>
            <a:r>
              <a:rPr lang="en-US" sz="1600" dirty="0" smtClean="0">
                <a:solidFill>
                  <a:schemeClr val="accent5"/>
                </a:solidFill>
                <a:sym typeface="Wingdings" panose="05000000000000000000" pitchFamily="2" charset="2"/>
              </a:rPr>
              <a:t></a:t>
            </a:r>
            <a:r>
              <a:rPr lang="en-US" sz="1600" i="1" dirty="0" smtClean="0">
                <a:sym typeface="Wingdings" panose="05000000000000000000" pitchFamily="2" charset="2"/>
              </a:rPr>
              <a:t> </a:t>
            </a:r>
            <a:r>
              <a:rPr lang="en-US" sz="1600" i="1" dirty="0" smtClean="0"/>
              <a:t>S. aureus   </a:t>
            </a:r>
            <a:r>
              <a:rPr lang="en-US" sz="1600" dirty="0" smtClean="0">
                <a:solidFill>
                  <a:schemeClr val="accent3"/>
                </a:solidFill>
                <a:sym typeface="Wingdings" panose="05000000000000000000" pitchFamily="2" charset="2"/>
              </a:rPr>
              <a:t></a:t>
            </a:r>
            <a:r>
              <a:rPr lang="en-US" sz="1600" i="1" dirty="0" smtClean="0">
                <a:sym typeface="Wingdings" panose="05000000000000000000" pitchFamily="2" charset="2"/>
              </a:rPr>
              <a:t> </a:t>
            </a:r>
            <a:r>
              <a:rPr lang="en-US" sz="1600" i="1" dirty="0" smtClean="0"/>
              <a:t>P. aeruginosa   </a:t>
            </a:r>
            <a:r>
              <a:rPr lang="en-US" sz="1600" dirty="0" smtClean="0">
                <a:solidFill>
                  <a:schemeClr val="accent4"/>
                </a:solidFill>
                <a:sym typeface="Wingdings" panose="05000000000000000000" pitchFamily="2" charset="2"/>
              </a:rPr>
              <a:t></a:t>
            </a:r>
            <a:r>
              <a:rPr lang="en-US" sz="1600" i="1" dirty="0" smtClean="0">
                <a:sym typeface="Wingdings" panose="05000000000000000000" pitchFamily="2" charset="2"/>
              </a:rPr>
              <a:t> </a:t>
            </a:r>
            <a:r>
              <a:rPr lang="en-US" sz="1600" i="1" dirty="0" smtClean="0"/>
              <a:t>C. albicans   </a:t>
            </a:r>
            <a:r>
              <a:rPr lang="en-US" sz="1600" dirty="0" smtClean="0">
                <a:solidFill>
                  <a:schemeClr val="accent1"/>
                </a:solidFill>
                <a:sym typeface="Wingdings" panose="05000000000000000000" pitchFamily="2" charset="2"/>
              </a:rPr>
              <a:t></a:t>
            </a:r>
            <a:r>
              <a:rPr lang="en-US" sz="1600" i="1" dirty="0" smtClean="0">
                <a:sym typeface="Wingdings" panose="05000000000000000000" pitchFamily="2" charset="2"/>
              </a:rPr>
              <a:t> </a:t>
            </a:r>
            <a:r>
              <a:rPr lang="en-US" sz="1600" i="1" dirty="0" smtClean="0"/>
              <a:t>A. brasiliensis</a:t>
            </a:r>
            <a:endParaRPr lang="en-US" sz="1600" i="1" dirty="0"/>
          </a:p>
        </p:txBody>
      </p:sp>
    </p:spTree>
    <p:extLst>
      <p:ext uri="{BB962C8B-B14F-4D97-AF65-F5344CB8AC3E}">
        <p14:creationId xmlns:p14="http://schemas.microsoft.com/office/powerpoint/2010/main" val="12744707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607523256"/>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97034" name="think-cell Slide" r:id="rId5" imgW="359" imgH="360" progId="TCLayout.ActiveDocument.1">
                  <p:embed/>
                </p:oleObj>
              </mc:Choice>
              <mc:Fallback>
                <p:oleObj name="think-cell Slide" r:id="rId5" imgW="359" imgH="360" progId="TCLayout.ActiveDocument.1">
                  <p:embed/>
                  <p:pic>
                    <p:nvPicPr>
                      <p:cNvPr id="0" name=""/>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Add a multifunctional: eco-friendly chelator (GLDA)</a:t>
            </a:r>
          </a:p>
        </p:txBody>
      </p:sp>
      <p:sp>
        <p:nvSpPr>
          <p:cNvPr id="6" name="Text Placeholder 5"/>
          <p:cNvSpPr>
            <a:spLocks noGrp="1"/>
          </p:cNvSpPr>
          <p:nvPr>
            <p:ph type="body" sz="quarter" idx="14"/>
          </p:nvPr>
        </p:nvSpPr>
        <p:spPr>
          <a:xfrm>
            <a:off x="331996" y="5679661"/>
            <a:ext cx="11479841" cy="590453"/>
          </a:xfrm>
          <a:prstGeom prst="roundRect">
            <a:avLst>
              <a:gd name="adj" fmla="val 50000"/>
            </a:avLst>
          </a:prstGeom>
          <a:solidFill>
            <a:srgbClr val="25216A"/>
          </a:solidFill>
        </p:spPr>
        <p:txBody>
          <a:bodyPr>
            <a:normAutofit fontScale="85000" lnSpcReduction="10000"/>
          </a:bodyPr>
          <a:lstStyle/>
          <a:p>
            <a:r>
              <a:rPr lang="en-US" sz="2000" dirty="0"/>
              <a:t>Chelators contribute to cleaning and foaming of products while also enhancing the preservation of Kalaguard</a:t>
            </a:r>
            <a:r>
              <a:rPr lang="en-US" sz="2000" baseline="30000" dirty="0"/>
              <a:t>®</a:t>
            </a:r>
            <a:r>
              <a:rPr lang="en-US" sz="2000" dirty="0"/>
              <a:t> SB</a:t>
            </a:r>
          </a:p>
        </p:txBody>
      </p:sp>
      <p:graphicFrame>
        <p:nvGraphicFramePr>
          <p:cNvPr id="4" name="Chart 3"/>
          <p:cNvGraphicFramePr>
            <a:graphicFrameLocks/>
          </p:cNvGraphicFramePr>
          <p:nvPr>
            <p:extLst>
              <p:ext uri="{D42A27DB-BD31-4B8C-83A1-F6EECF244321}">
                <p14:modId xmlns:p14="http://schemas.microsoft.com/office/powerpoint/2010/main" val="2797293504"/>
              </p:ext>
            </p:extLst>
          </p:nvPr>
        </p:nvGraphicFramePr>
        <p:xfrm>
          <a:off x="5489138" y="2239547"/>
          <a:ext cx="6035040" cy="341478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Chart 6"/>
          <p:cNvGraphicFramePr>
            <a:graphicFrameLocks/>
          </p:cNvGraphicFramePr>
          <p:nvPr>
            <p:extLst>
              <p:ext uri="{D42A27DB-BD31-4B8C-83A1-F6EECF244321}">
                <p14:modId xmlns:p14="http://schemas.microsoft.com/office/powerpoint/2010/main" val="3595367637"/>
              </p:ext>
            </p:extLst>
          </p:nvPr>
        </p:nvGraphicFramePr>
        <p:xfrm>
          <a:off x="39896" y="2239547"/>
          <a:ext cx="6263276" cy="3414785"/>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Box 8"/>
          <p:cNvSpPr txBox="1"/>
          <p:nvPr/>
        </p:nvSpPr>
        <p:spPr>
          <a:xfrm>
            <a:off x="6808196" y="1900993"/>
            <a:ext cx="4122058" cy="338554"/>
          </a:xfrm>
          <a:prstGeom prst="rect">
            <a:avLst/>
          </a:prstGeom>
          <a:noFill/>
        </p:spPr>
        <p:txBody>
          <a:bodyPr wrap="square" rtlCol="0">
            <a:spAutoFit/>
          </a:bodyPr>
          <a:lstStyle/>
          <a:p>
            <a:pPr algn="ctr"/>
            <a:r>
              <a:rPr lang="en-US" sz="1600" b="1" dirty="0"/>
              <a:t>1% Kalaguard SB, 0.5% GLDA, pH 6.5</a:t>
            </a:r>
          </a:p>
        </p:txBody>
      </p:sp>
      <p:sp>
        <p:nvSpPr>
          <p:cNvPr id="10" name="TextBox 9"/>
          <p:cNvSpPr txBox="1"/>
          <p:nvPr/>
        </p:nvSpPr>
        <p:spPr>
          <a:xfrm>
            <a:off x="1344242" y="1906291"/>
            <a:ext cx="4122058" cy="338554"/>
          </a:xfrm>
          <a:prstGeom prst="rect">
            <a:avLst/>
          </a:prstGeom>
          <a:noFill/>
        </p:spPr>
        <p:txBody>
          <a:bodyPr wrap="square" rtlCol="0">
            <a:spAutoFit/>
          </a:bodyPr>
          <a:lstStyle/>
          <a:p>
            <a:pPr algn="ctr"/>
            <a:r>
              <a:rPr lang="en-US" sz="1600" b="1" dirty="0"/>
              <a:t>1.5% Kalaguard SB, pH 6.5</a:t>
            </a:r>
          </a:p>
        </p:txBody>
      </p:sp>
      <p:sp>
        <p:nvSpPr>
          <p:cNvPr id="12" name="Text Placeholder 5"/>
          <p:cNvSpPr>
            <a:spLocks noGrp="1"/>
          </p:cNvSpPr>
          <p:nvPr>
            <p:ph type="body" sz="quarter" idx="14"/>
          </p:nvPr>
        </p:nvSpPr>
        <p:spPr>
          <a:xfrm>
            <a:off x="446230" y="1133137"/>
            <a:ext cx="7988642" cy="580316"/>
          </a:xfrm>
          <a:prstGeom prst="roundRect">
            <a:avLst>
              <a:gd name="adj" fmla="val 50000"/>
            </a:avLst>
          </a:prstGeom>
          <a:solidFill>
            <a:schemeClr val="accent1">
              <a:lumMod val="20000"/>
              <a:lumOff val="80000"/>
            </a:schemeClr>
          </a:solidFill>
          <a:ln w="19050">
            <a:solidFill>
              <a:srgbClr val="6CBAB4"/>
            </a:solidFill>
          </a:ln>
        </p:spPr>
        <p:txBody>
          <a:bodyPr>
            <a:noAutofit/>
          </a:bodyPr>
          <a:lstStyle/>
          <a:p>
            <a:pPr marL="457200" algn="l"/>
            <a:r>
              <a:rPr lang="en-US" sz="1200" dirty="0">
                <a:solidFill>
                  <a:schemeClr val="accent1">
                    <a:lumMod val="75000"/>
                  </a:schemeClr>
                </a:solidFill>
              </a:rPr>
              <a:t>Tetrasodium Glutamate Diacetate (GLDA) is readily biodegradable, has wide pH range, and is considered non-irritating to the skin and eyes, making it a good choice for green formulations with sodium benzoate</a:t>
            </a:r>
          </a:p>
        </p:txBody>
      </p:sp>
      <p:pic>
        <p:nvPicPr>
          <p:cNvPr id="8" name="Picture 7"/>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9729" y="1180526"/>
            <a:ext cx="488645" cy="488645"/>
          </a:xfrm>
          <a:prstGeom prst="rect">
            <a:avLst/>
          </a:prstGeom>
        </p:spPr>
      </p:pic>
      <p:sp>
        <p:nvSpPr>
          <p:cNvPr id="13" name="Slide Number Placeholder 2"/>
          <p:cNvSpPr>
            <a:spLocks noGrp="1"/>
          </p:cNvSpPr>
          <p:nvPr>
            <p:ph type="sldNum" sz="quarter" idx="12"/>
          </p:nvPr>
        </p:nvSpPr>
        <p:spPr>
          <a:xfrm>
            <a:off x="8954039" y="6356353"/>
            <a:ext cx="2823312" cy="365125"/>
          </a:xfrm>
        </p:spPr>
        <p:txBody>
          <a:bodyPr/>
          <a:lstStyle/>
          <a:p>
            <a:fld id="{A2511478-619A-48EE-AD9D-F3F3F4783ABB}" type="slidenum">
              <a:rPr lang="en-US" smtClean="0"/>
              <a:t>31</a:t>
            </a:fld>
            <a:endParaRPr lang="en-US"/>
          </a:p>
        </p:txBody>
      </p:sp>
    </p:spTree>
    <p:extLst>
      <p:ext uri="{BB962C8B-B14F-4D97-AF65-F5344CB8AC3E}">
        <p14:creationId xmlns:p14="http://schemas.microsoft.com/office/powerpoint/2010/main" val="23465104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222350891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88842" name="think-cell Slide" r:id="rId5" imgW="359" imgH="360" progId="TCLayout.ActiveDocument.1">
                  <p:embed/>
                </p:oleObj>
              </mc:Choice>
              <mc:Fallback>
                <p:oleObj name="think-cell Slide" r:id="rId5" imgW="359" imgH="360" progId="TCLayout.ActiveDocument.1">
                  <p:embed/>
                  <p:pic>
                    <p:nvPicPr>
                      <p:cNvPr id="0" name=""/>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Add a multifunctional: Emerald</a:t>
            </a:r>
            <a:r>
              <a:rPr lang="en-US" baseline="30000" dirty="0"/>
              <a:t>®</a:t>
            </a:r>
            <a:r>
              <a:rPr lang="en-US" dirty="0"/>
              <a:t> X7</a:t>
            </a:r>
          </a:p>
        </p:txBody>
      </p:sp>
      <p:sp>
        <p:nvSpPr>
          <p:cNvPr id="3" name="Content Placeholder 2">
            <a:extLst>
              <a:ext uri="{FF2B5EF4-FFF2-40B4-BE49-F238E27FC236}">
                <a16:creationId xmlns:a16="http://schemas.microsoft.com/office/drawing/2014/main" id="{5C346ED5-D1C9-4943-9AD0-2CB628E7AB79}"/>
              </a:ext>
            </a:extLst>
          </p:cNvPr>
          <p:cNvSpPr>
            <a:spLocks noGrp="1"/>
          </p:cNvSpPr>
          <p:nvPr>
            <p:ph idx="1"/>
          </p:nvPr>
        </p:nvSpPr>
        <p:spPr>
          <a:xfrm>
            <a:off x="446230" y="5656037"/>
            <a:ext cx="11426456" cy="700316"/>
          </a:xfrm>
          <a:prstGeom prst="roundRect">
            <a:avLst>
              <a:gd name="adj" fmla="val 50000"/>
            </a:avLst>
          </a:prstGeom>
          <a:solidFill>
            <a:srgbClr val="25216A"/>
          </a:solidFill>
        </p:spPr>
        <p:txBody>
          <a:bodyPr vert="horz" lIns="91440" tIns="45720" rIns="91440" bIns="45720" rtlCol="0" anchor="ctr">
            <a:noAutofit/>
          </a:bodyPr>
          <a:lstStyle/>
          <a:p>
            <a:pPr marL="0" indent="0" algn="ctr">
              <a:buNone/>
            </a:pPr>
            <a:r>
              <a:rPr lang="en-US" sz="1800" dirty="0">
                <a:solidFill>
                  <a:schemeClr val="bg1"/>
                </a:solidFill>
              </a:rPr>
              <a:t>Emerald</a:t>
            </a:r>
            <a:r>
              <a:rPr lang="en-US" sz="1800" baseline="30000" dirty="0">
                <a:solidFill>
                  <a:schemeClr val="bg1"/>
                </a:solidFill>
              </a:rPr>
              <a:t>®</a:t>
            </a:r>
            <a:r>
              <a:rPr lang="en-US" sz="1800" dirty="0">
                <a:solidFill>
                  <a:schemeClr val="bg1"/>
                </a:solidFill>
              </a:rPr>
              <a:t> X7 aids in formula processing, solubilizing ingredients, and loosening fatty soils. </a:t>
            </a:r>
            <a:br>
              <a:rPr lang="en-US" sz="1800" dirty="0">
                <a:solidFill>
                  <a:schemeClr val="bg1"/>
                </a:solidFill>
              </a:rPr>
            </a:br>
            <a:r>
              <a:rPr lang="en-US" sz="1800" dirty="0">
                <a:solidFill>
                  <a:schemeClr val="bg1"/>
                </a:solidFill>
              </a:rPr>
              <a:t>When paired with Kalaguard</a:t>
            </a:r>
            <a:r>
              <a:rPr lang="en-US" sz="1800" baseline="30000" dirty="0">
                <a:solidFill>
                  <a:schemeClr val="bg1"/>
                </a:solidFill>
              </a:rPr>
              <a:t>®</a:t>
            </a:r>
            <a:r>
              <a:rPr lang="en-US" sz="1800" dirty="0">
                <a:solidFill>
                  <a:schemeClr val="bg1"/>
                </a:solidFill>
              </a:rPr>
              <a:t> SB, </a:t>
            </a:r>
            <a:r>
              <a:rPr lang="en-US" sz="1800" dirty="0" smtClean="0">
                <a:solidFill>
                  <a:schemeClr val="bg1"/>
                </a:solidFill>
              </a:rPr>
              <a:t>sodium </a:t>
            </a:r>
            <a:r>
              <a:rPr lang="en-US" sz="1800" dirty="0">
                <a:solidFill>
                  <a:schemeClr val="bg1"/>
                </a:solidFill>
              </a:rPr>
              <a:t>benzoate provides more robust preservation.</a:t>
            </a:r>
          </a:p>
        </p:txBody>
      </p:sp>
      <p:graphicFrame>
        <p:nvGraphicFramePr>
          <p:cNvPr id="5" name="Chart 4"/>
          <p:cNvGraphicFramePr>
            <a:graphicFrameLocks/>
          </p:cNvGraphicFramePr>
          <p:nvPr>
            <p:extLst>
              <p:ext uri="{D42A27DB-BD31-4B8C-83A1-F6EECF244321}">
                <p14:modId xmlns:p14="http://schemas.microsoft.com/office/powerpoint/2010/main" val="2167194805"/>
              </p:ext>
            </p:extLst>
          </p:nvPr>
        </p:nvGraphicFramePr>
        <p:xfrm>
          <a:off x="5613400" y="1836333"/>
          <a:ext cx="5880100" cy="3847218"/>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 Placeholder 5"/>
          <p:cNvSpPr txBox="1">
            <a:spLocks/>
          </p:cNvSpPr>
          <p:nvPr/>
        </p:nvSpPr>
        <p:spPr>
          <a:xfrm>
            <a:off x="446230" y="1133137"/>
            <a:ext cx="7988642" cy="580316"/>
          </a:xfrm>
          <a:prstGeom prst="roundRect">
            <a:avLst>
              <a:gd name="adj" fmla="val 50000"/>
            </a:avLst>
          </a:prstGeom>
          <a:solidFill>
            <a:schemeClr val="accent1">
              <a:lumMod val="20000"/>
              <a:lumOff val="80000"/>
            </a:schemeClr>
          </a:solidFill>
          <a:ln w="19050">
            <a:solidFill>
              <a:srgbClr val="6CBAB4"/>
            </a:solidFill>
          </a:ln>
        </p:spPr>
        <p:txBody>
          <a:bodyPr anchor="ctr">
            <a:noAutofit/>
          </a:bodyPr>
          <a:lstStyle>
            <a:lvl1pPr marL="309019" indent="-309019" algn="l" defTabSz="914354" rtl="0" eaLnBrk="1" latinLnBrk="0" hangingPunct="1">
              <a:lnSpc>
                <a:spcPct val="110000"/>
              </a:lnSpc>
              <a:spcBef>
                <a:spcPts val="400"/>
              </a:spcBef>
              <a:spcAft>
                <a:spcPts val="400"/>
              </a:spcAft>
              <a:buClr>
                <a:schemeClr val="bg2"/>
              </a:buClr>
              <a:buFont typeface="Arial" panose="020B0604020202020204" pitchFamily="34" charset="0"/>
              <a:buChar char="•"/>
              <a:defRPr sz="2400" kern="1200">
                <a:solidFill>
                  <a:schemeClr val="tx1"/>
                </a:solidFill>
                <a:latin typeface="+mn-lt"/>
                <a:ea typeface="+mn-ea"/>
                <a:cs typeface="+mn-cs"/>
              </a:defRPr>
            </a:lvl1pPr>
            <a:lvl2pPr marL="764080" indent="-306903" algn="l" defTabSz="914354" rtl="0" eaLnBrk="1" latinLnBrk="0" hangingPunct="1">
              <a:lnSpc>
                <a:spcPct val="110000"/>
              </a:lnSpc>
              <a:spcBef>
                <a:spcPts val="0"/>
              </a:spcBef>
              <a:buClr>
                <a:schemeClr val="bg2"/>
              </a:buClr>
              <a:buFont typeface="Calibri" panose="020F0502020204030204" pitchFamily="34" charset="0"/>
              <a:buChar char="–"/>
              <a:defRPr sz="2133" kern="1200">
                <a:solidFill>
                  <a:schemeClr val="tx1"/>
                </a:solidFill>
                <a:latin typeface="+mn-lt"/>
                <a:ea typeface="+mn-ea"/>
                <a:cs typeface="+mn-cs"/>
              </a:defRPr>
            </a:lvl2pPr>
            <a:lvl3pPr marL="1219140" indent="-304784" algn="l" defTabSz="914354" rtl="0" eaLnBrk="1" latinLnBrk="0" hangingPunct="1">
              <a:lnSpc>
                <a:spcPct val="110000"/>
              </a:lnSpc>
              <a:spcBef>
                <a:spcPts val="0"/>
              </a:spcBef>
              <a:buClr>
                <a:schemeClr val="bg2"/>
              </a:buClr>
              <a:buSzPct val="80000"/>
              <a:buFont typeface="Arial Unicode MS" panose="020B0604020202020204" pitchFamily="34" charset="-128"/>
              <a:buChar char="￮"/>
              <a:defRPr sz="2133"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r>
              <a:rPr lang="en-US" sz="1200" dirty="0">
                <a:solidFill>
                  <a:schemeClr val="accent1">
                    <a:lumMod val="75000"/>
                  </a:schemeClr>
                </a:solidFill>
              </a:rPr>
              <a:t>Emerald</a:t>
            </a:r>
            <a:r>
              <a:rPr lang="en-US" sz="1200" baseline="30000" dirty="0">
                <a:solidFill>
                  <a:schemeClr val="accent1">
                    <a:lumMod val="75000"/>
                  </a:schemeClr>
                </a:solidFill>
              </a:rPr>
              <a:t>®</a:t>
            </a:r>
            <a:r>
              <a:rPr lang="en-US" sz="1200" dirty="0">
                <a:solidFill>
                  <a:schemeClr val="accent1">
                    <a:lumMod val="75000"/>
                  </a:schemeClr>
                </a:solidFill>
              </a:rPr>
              <a:t> X7 is a new multifunctional, which is biodegradable, nature identical, non-sensitizing, </a:t>
            </a:r>
            <a:r>
              <a:rPr lang="en-US" sz="1200" dirty="0" smtClean="0">
                <a:solidFill>
                  <a:schemeClr val="accent1">
                    <a:lumMod val="75000"/>
                  </a:schemeClr>
                </a:solidFill>
              </a:rPr>
              <a:t/>
            </a:r>
            <a:br>
              <a:rPr lang="en-US" sz="1200" dirty="0" smtClean="0">
                <a:solidFill>
                  <a:schemeClr val="accent1">
                    <a:lumMod val="75000"/>
                  </a:schemeClr>
                </a:solidFill>
              </a:rPr>
            </a:br>
            <a:r>
              <a:rPr lang="en-US" sz="1200" dirty="0" smtClean="0">
                <a:solidFill>
                  <a:schemeClr val="accent1">
                    <a:lumMod val="75000"/>
                  </a:schemeClr>
                </a:solidFill>
              </a:rPr>
              <a:t>low </a:t>
            </a:r>
            <a:r>
              <a:rPr lang="en-US" sz="1200" dirty="0">
                <a:solidFill>
                  <a:schemeClr val="accent1">
                    <a:lumMod val="75000"/>
                  </a:schemeClr>
                </a:solidFill>
              </a:rPr>
              <a:t>toxicity, and effective over a very wide pH range.</a:t>
            </a:r>
          </a:p>
        </p:txBody>
      </p:sp>
      <p:pic>
        <p:nvPicPr>
          <p:cNvPr id="10" name="Picture 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9729" y="1180526"/>
            <a:ext cx="488645" cy="488645"/>
          </a:xfrm>
          <a:prstGeom prst="rect">
            <a:avLst/>
          </a:prstGeom>
        </p:spPr>
      </p:pic>
      <p:graphicFrame>
        <p:nvGraphicFramePr>
          <p:cNvPr id="12" name="Chart 11"/>
          <p:cNvGraphicFramePr>
            <a:graphicFrameLocks/>
          </p:cNvGraphicFramePr>
          <p:nvPr>
            <p:extLst>
              <p:ext uri="{D42A27DB-BD31-4B8C-83A1-F6EECF244321}">
                <p14:modId xmlns:p14="http://schemas.microsoft.com/office/powerpoint/2010/main" val="1432056901"/>
              </p:ext>
            </p:extLst>
          </p:nvPr>
        </p:nvGraphicFramePr>
        <p:xfrm>
          <a:off x="509729" y="1815166"/>
          <a:ext cx="5802171" cy="3802935"/>
        </p:xfrm>
        <a:graphic>
          <a:graphicData uri="http://schemas.openxmlformats.org/drawingml/2006/chart">
            <c:chart xmlns:c="http://schemas.openxmlformats.org/drawingml/2006/chart" xmlns:r="http://schemas.openxmlformats.org/officeDocument/2006/relationships" r:id="rId9"/>
          </a:graphicData>
        </a:graphic>
      </p:graphicFrame>
      <p:sp>
        <p:nvSpPr>
          <p:cNvPr id="11" name="Slide Number Placeholder 2"/>
          <p:cNvSpPr>
            <a:spLocks noGrp="1"/>
          </p:cNvSpPr>
          <p:nvPr>
            <p:ph type="sldNum" sz="quarter" idx="12"/>
          </p:nvPr>
        </p:nvSpPr>
        <p:spPr>
          <a:xfrm>
            <a:off x="8954039" y="6356353"/>
            <a:ext cx="2823312" cy="365125"/>
          </a:xfrm>
        </p:spPr>
        <p:txBody>
          <a:bodyPr/>
          <a:lstStyle/>
          <a:p>
            <a:fld id="{A2511478-619A-48EE-AD9D-F3F3F4783ABB}" type="slidenum">
              <a:rPr lang="en-US" smtClean="0"/>
              <a:t>32</a:t>
            </a:fld>
            <a:endParaRPr lang="en-US"/>
          </a:p>
        </p:txBody>
      </p:sp>
    </p:spTree>
    <p:extLst>
      <p:ext uri="{BB962C8B-B14F-4D97-AF65-F5344CB8AC3E}">
        <p14:creationId xmlns:p14="http://schemas.microsoft.com/office/powerpoint/2010/main" val="1527610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val="66034088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93013" name="think-cell Slide" r:id="rId6" imgW="270" imgH="270" progId="TCLayout.ActiveDocument.1">
                  <p:embed/>
                </p:oleObj>
              </mc:Choice>
              <mc:Fallback>
                <p:oleObj name="think-cell Slide" r:id="rId6" imgW="270" imgH="270" progId="TCLayout.ActiveDocument.1">
                  <p:embed/>
                  <p:pic>
                    <p:nvPicPr>
                      <p:cNvPr id="10" name="Object 9" hidden="1"/>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80000"/>
              </a:lnSpc>
              <a:spcBef>
                <a:spcPct val="0"/>
              </a:spcBef>
              <a:spcAft>
                <a:spcPct val="0"/>
              </a:spcAft>
            </a:pPr>
            <a:endParaRPr lang="en-US" sz="2933" dirty="0">
              <a:latin typeface="Trebuchet MS" panose="020B0603020202020204" pitchFamily="34" charset="0"/>
              <a:ea typeface="+mj-ea"/>
              <a:cs typeface="+mj-cs"/>
              <a:sym typeface="Trebuchet MS" panose="020B0603020202020204" pitchFamily="34" charset="0"/>
            </a:endParaRPr>
          </a:p>
        </p:txBody>
      </p:sp>
      <p:sp>
        <p:nvSpPr>
          <p:cNvPr id="8" name="Title 7"/>
          <p:cNvSpPr>
            <a:spLocks noGrp="1"/>
          </p:cNvSpPr>
          <p:nvPr>
            <p:ph type="title"/>
          </p:nvPr>
        </p:nvSpPr>
        <p:spPr/>
        <p:txBody>
          <a:bodyPr>
            <a:normAutofit fontScale="90000"/>
          </a:bodyPr>
          <a:lstStyle/>
          <a:p>
            <a:r>
              <a:rPr lang="en-US" b="1" dirty="0"/>
              <a:t>Choice and concentration of surfactants: </a:t>
            </a:r>
            <a:r>
              <a:rPr lang="en-US" dirty="0"/>
              <a:t>increase concentration of benzoic acid (</a:t>
            </a:r>
            <a:r>
              <a:rPr lang="en-US" b="1" dirty="0"/>
              <a:t>enhancing preservation efficacy</a:t>
            </a:r>
            <a:r>
              <a:rPr lang="en-US" dirty="0"/>
              <a:t>)</a:t>
            </a:r>
            <a:endParaRPr lang="en-US" spc="-50" dirty="0"/>
          </a:p>
        </p:txBody>
      </p:sp>
      <p:grpSp>
        <p:nvGrpSpPr>
          <p:cNvPr id="18" name="Group 17"/>
          <p:cNvGrpSpPr/>
          <p:nvPr/>
        </p:nvGrpSpPr>
        <p:grpSpPr>
          <a:xfrm>
            <a:off x="3455984" y="5039030"/>
            <a:ext cx="5842289" cy="1336842"/>
            <a:chOff x="1839531" y="5155912"/>
            <a:chExt cx="5842289" cy="1336842"/>
          </a:xfrm>
        </p:grpSpPr>
        <p:sp>
          <p:nvSpPr>
            <p:cNvPr id="19" name="Rectangle 18"/>
            <p:cNvSpPr/>
            <p:nvPr/>
          </p:nvSpPr>
          <p:spPr bwMode="auto">
            <a:xfrm>
              <a:off x="3656909" y="5541917"/>
              <a:ext cx="1167642" cy="595151"/>
            </a:xfrm>
            <a:prstGeom prst="rect">
              <a:avLst/>
            </a:prstGeom>
            <a:noFill/>
            <a:ln w="38100">
              <a:solidFill>
                <a:schemeClr val="accent1"/>
              </a:solidFill>
            </a:ln>
            <a:effec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Arial" charset="0"/>
              </a:endParaRPr>
            </a:p>
          </p:txBody>
        </p:sp>
        <p:grpSp>
          <p:nvGrpSpPr>
            <p:cNvPr id="20" name="Group 19"/>
            <p:cNvGrpSpPr>
              <a:grpSpLocks noChangeAspect="1"/>
            </p:cNvGrpSpPr>
            <p:nvPr/>
          </p:nvGrpSpPr>
          <p:grpSpPr>
            <a:xfrm>
              <a:off x="1839531" y="5155912"/>
              <a:ext cx="5842289" cy="1336842"/>
              <a:chOff x="2360175" y="2869920"/>
              <a:chExt cx="4909499" cy="1123397"/>
            </a:xfrm>
          </p:grpSpPr>
          <p:graphicFrame>
            <p:nvGraphicFramePr>
              <p:cNvPr id="21" name="Object 20"/>
              <p:cNvGraphicFramePr>
                <a:graphicFrameLocks noChangeAspect="1"/>
              </p:cNvGraphicFramePr>
              <p:nvPr>
                <p:extLst>
                  <p:ext uri="{D42A27DB-BD31-4B8C-83A1-F6EECF244321}">
                    <p14:modId xmlns:p14="http://schemas.microsoft.com/office/powerpoint/2010/main" val="410332555"/>
                  </p:ext>
                </p:extLst>
              </p:nvPr>
            </p:nvGraphicFramePr>
            <p:xfrm>
              <a:off x="2360175" y="3183485"/>
              <a:ext cx="4422775" cy="490537"/>
            </p:xfrm>
            <a:graphic>
              <a:graphicData uri="http://schemas.openxmlformats.org/presentationml/2006/ole">
                <mc:AlternateContent xmlns:mc="http://schemas.openxmlformats.org/markup-compatibility/2006">
                  <mc:Choice xmlns:v="urn:schemas-microsoft-com:vml" Requires="v">
                    <p:oleObj spid="_x0000_s293014" name="CS ChemDraw Drawing" r:id="rId8" imgW="4422371" imgH="490565" progId="ChemDraw.Document.6.0">
                      <p:embed/>
                    </p:oleObj>
                  </mc:Choice>
                  <mc:Fallback>
                    <p:oleObj name="CS ChemDraw Drawing" r:id="rId8" imgW="4422371" imgH="490565" progId="ChemDraw.Document.6.0">
                      <p:embed/>
                      <p:pic>
                        <p:nvPicPr>
                          <p:cNvPr id="58" name="Object 57"/>
                          <p:cNvPicPr/>
                          <p:nvPr/>
                        </p:nvPicPr>
                        <p:blipFill>
                          <a:blip r:embed="rId9"/>
                          <a:stretch>
                            <a:fillRect/>
                          </a:stretch>
                        </p:blipFill>
                        <p:spPr>
                          <a:xfrm>
                            <a:off x="2360175" y="3183485"/>
                            <a:ext cx="4422775" cy="490537"/>
                          </a:xfrm>
                          <a:prstGeom prst="rect">
                            <a:avLst/>
                          </a:prstGeom>
                        </p:spPr>
                      </p:pic>
                    </p:oleObj>
                  </mc:Fallback>
                </mc:AlternateContent>
              </a:graphicData>
            </a:graphic>
          </p:graphicFrame>
          <p:cxnSp>
            <p:nvCxnSpPr>
              <p:cNvPr id="23" name="Straight Connector 22"/>
              <p:cNvCxnSpPr/>
              <p:nvPr/>
            </p:nvCxnSpPr>
            <p:spPr>
              <a:xfrm>
                <a:off x="5599611" y="3144407"/>
                <a:ext cx="278675" cy="164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38948" y="3040313"/>
                <a:ext cx="226423" cy="1865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017623" y="2994134"/>
                <a:ext cx="87085" cy="2326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305446" y="2994134"/>
                <a:ext cx="98407" cy="211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604591" y="3017224"/>
                <a:ext cx="203346" cy="209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479842" y="2994134"/>
                <a:ext cx="124749" cy="209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205299" y="2994134"/>
                <a:ext cx="12949" cy="209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706264" y="3110483"/>
                <a:ext cx="302412" cy="154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779437" y="3255436"/>
                <a:ext cx="369450" cy="1076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803742" y="3445626"/>
                <a:ext cx="3832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54" idx="1"/>
              </p:cNvCxnSpPr>
              <p:nvPr/>
            </p:nvCxnSpPr>
            <p:spPr>
              <a:xfrm flipH="1" flipV="1">
                <a:off x="6806076" y="3561016"/>
                <a:ext cx="264357" cy="51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729786" y="3676380"/>
                <a:ext cx="257898" cy="157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538033" y="3641798"/>
                <a:ext cx="121643" cy="238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6305446" y="3689270"/>
                <a:ext cx="98407" cy="210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6104708" y="3689270"/>
                <a:ext cx="113540" cy="210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933938" y="3689271"/>
                <a:ext cx="65992" cy="2108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5749213" y="3625173"/>
                <a:ext cx="191703" cy="238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629900" y="3551595"/>
                <a:ext cx="253159" cy="192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593334" y="3391682"/>
                <a:ext cx="273392" cy="45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5556068" y="3100697"/>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Oval 43"/>
              <p:cNvSpPr/>
              <p:nvPr/>
            </p:nvSpPr>
            <p:spPr>
              <a:xfrm>
                <a:off x="5529779" y="3322115"/>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Oval 44"/>
              <p:cNvSpPr/>
              <p:nvPr/>
            </p:nvSpPr>
            <p:spPr>
              <a:xfrm>
                <a:off x="5691050" y="2957005"/>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Oval 45"/>
              <p:cNvSpPr/>
              <p:nvPr/>
            </p:nvSpPr>
            <p:spPr>
              <a:xfrm>
                <a:off x="5956663" y="2882983"/>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p:cNvSpPr/>
              <p:nvPr/>
            </p:nvSpPr>
            <p:spPr>
              <a:xfrm>
                <a:off x="6152606" y="2869920"/>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Oval 47"/>
              <p:cNvSpPr/>
              <p:nvPr/>
            </p:nvSpPr>
            <p:spPr>
              <a:xfrm>
                <a:off x="6365965" y="2900397"/>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Oval 48"/>
              <p:cNvSpPr/>
              <p:nvPr/>
            </p:nvSpPr>
            <p:spPr>
              <a:xfrm>
                <a:off x="6553199" y="2913458"/>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Oval 49"/>
              <p:cNvSpPr/>
              <p:nvPr/>
            </p:nvSpPr>
            <p:spPr>
              <a:xfrm>
                <a:off x="6766560" y="2952645"/>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p:cNvSpPr/>
              <p:nvPr/>
            </p:nvSpPr>
            <p:spPr>
              <a:xfrm>
                <a:off x="6953794" y="3035376"/>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p:cNvSpPr/>
              <p:nvPr/>
            </p:nvSpPr>
            <p:spPr>
              <a:xfrm>
                <a:off x="7114903" y="3205194"/>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Oval 52"/>
              <p:cNvSpPr/>
              <p:nvPr/>
            </p:nvSpPr>
            <p:spPr>
              <a:xfrm>
                <a:off x="7165171" y="3391638"/>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Oval 53"/>
              <p:cNvSpPr/>
              <p:nvPr/>
            </p:nvSpPr>
            <p:spPr>
              <a:xfrm>
                <a:off x="7055129" y="3596292"/>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Oval 54"/>
              <p:cNvSpPr/>
              <p:nvPr/>
            </p:nvSpPr>
            <p:spPr>
              <a:xfrm>
                <a:off x="6934778" y="3790345"/>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Oval 55"/>
              <p:cNvSpPr/>
              <p:nvPr/>
            </p:nvSpPr>
            <p:spPr>
              <a:xfrm>
                <a:off x="6633159" y="3866254"/>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Oval 56"/>
              <p:cNvSpPr/>
              <p:nvPr/>
            </p:nvSpPr>
            <p:spPr>
              <a:xfrm>
                <a:off x="6370312" y="3853983"/>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Oval 57"/>
              <p:cNvSpPr/>
              <p:nvPr/>
            </p:nvSpPr>
            <p:spPr>
              <a:xfrm>
                <a:off x="6183074" y="3867043"/>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 name="Oval 58"/>
              <p:cNvSpPr/>
              <p:nvPr/>
            </p:nvSpPr>
            <p:spPr>
              <a:xfrm>
                <a:off x="5891337" y="3880106"/>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Oval 59"/>
              <p:cNvSpPr/>
              <p:nvPr/>
            </p:nvSpPr>
            <p:spPr>
              <a:xfrm>
                <a:off x="5686686" y="3840913"/>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Oval 60"/>
              <p:cNvSpPr/>
              <p:nvPr/>
            </p:nvSpPr>
            <p:spPr>
              <a:xfrm>
                <a:off x="5542994" y="3714641"/>
                <a:ext cx="104503" cy="113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62" name="TextBox 61"/>
          <p:cNvSpPr txBox="1"/>
          <p:nvPr/>
        </p:nvSpPr>
        <p:spPr>
          <a:xfrm>
            <a:off x="4887368" y="6092675"/>
            <a:ext cx="2038571" cy="369332"/>
          </a:xfrm>
          <a:prstGeom prst="rect">
            <a:avLst/>
          </a:prstGeom>
          <a:noFill/>
        </p:spPr>
        <p:txBody>
          <a:bodyPr wrap="square" rtlCol="0">
            <a:spAutoFit/>
          </a:bodyPr>
          <a:lstStyle/>
          <a:p>
            <a:pPr>
              <a:defRPr/>
            </a:pPr>
            <a:r>
              <a:rPr lang="en-US" dirty="0">
                <a:solidFill>
                  <a:srgbClr val="000000"/>
                </a:solidFill>
                <a:latin typeface="Gill Sans MT"/>
              </a:rPr>
              <a:t>Antimicrobial active</a:t>
            </a:r>
          </a:p>
        </p:txBody>
      </p:sp>
      <p:sp>
        <p:nvSpPr>
          <p:cNvPr id="5" name="Slide Number Placeholder 4"/>
          <p:cNvSpPr>
            <a:spLocks noGrp="1"/>
          </p:cNvSpPr>
          <p:nvPr>
            <p:ph type="sldNum" sz="quarter" idx="13"/>
          </p:nvPr>
        </p:nvSpPr>
        <p:spPr/>
        <p:txBody>
          <a:bodyPr/>
          <a:lstStyle/>
          <a:p>
            <a:fld id="{A2511478-619A-48EE-AD9D-F3F3F4783ABB}" type="slidenum">
              <a:rPr lang="en-US" smtClean="0"/>
              <a:t>33</a:t>
            </a:fld>
            <a:endParaRPr lang="en-US"/>
          </a:p>
        </p:txBody>
      </p:sp>
      <p:grpSp>
        <p:nvGrpSpPr>
          <p:cNvPr id="64" name="Group 63"/>
          <p:cNvGrpSpPr/>
          <p:nvPr/>
        </p:nvGrpSpPr>
        <p:grpSpPr>
          <a:xfrm>
            <a:off x="1727714" y="1491566"/>
            <a:ext cx="8357878" cy="3624805"/>
            <a:chOff x="514351" y="1433747"/>
            <a:chExt cx="8357878" cy="3624805"/>
          </a:xfrm>
        </p:grpSpPr>
        <p:graphicFrame>
          <p:nvGraphicFramePr>
            <p:cNvPr id="65" name="Chart 64"/>
            <p:cNvGraphicFramePr>
              <a:graphicFrameLocks noChangeAspect="1"/>
            </p:cNvGraphicFramePr>
            <p:nvPr>
              <p:extLst>
                <p:ext uri="{D42A27DB-BD31-4B8C-83A1-F6EECF244321}">
                  <p14:modId xmlns:p14="http://schemas.microsoft.com/office/powerpoint/2010/main" val="1719456898"/>
                </p:ext>
              </p:extLst>
            </p:nvPr>
          </p:nvGraphicFramePr>
          <p:xfrm>
            <a:off x="514351" y="1433747"/>
            <a:ext cx="7905751" cy="3624805"/>
          </p:xfrm>
          <a:graphic>
            <a:graphicData uri="http://schemas.openxmlformats.org/drawingml/2006/chart">
              <c:chart xmlns:c="http://schemas.openxmlformats.org/drawingml/2006/chart" xmlns:r="http://schemas.openxmlformats.org/officeDocument/2006/relationships" r:id="rId10"/>
            </a:graphicData>
          </a:graphic>
        </p:graphicFrame>
        <p:sp>
          <p:nvSpPr>
            <p:cNvPr id="66" name="TextBox 65"/>
            <p:cNvSpPr txBox="1"/>
            <p:nvPr/>
          </p:nvSpPr>
          <p:spPr>
            <a:xfrm>
              <a:off x="2186155" y="3741683"/>
              <a:ext cx="1708673" cy="369332"/>
            </a:xfrm>
            <a:prstGeom prst="rect">
              <a:avLst/>
            </a:prstGeom>
            <a:solidFill>
              <a:schemeClr val="bg1"/>
            </a:solidFill>
          </p:spPr>
          <p:txBody>
            <a:bodyPr wrap="none" rtlCol="0">
              <a:spAutoFit/>
            </a:bodyPr>
            <a:lstStyle/>
            <a:p>
              <a:pPr defTabSz="457189"/>
              <a:r>
                <a:rPr lang="en-US" dirty="0">
                  <a:solidFill>
                    <a:srgbClr val="000000"/>
                  </a:solidFill>
                  <a:latin typeface="Gill Sans MT"/>
                </a:rPr>
                <a:t>Six-fold increase</a:t>
              </a:r>
            </a:p>
          </p:txBody>
        </p:sp>
        <p:sp>
          <p:nvSpPr>
            <p:cNvPr id="67" name="TextBox 66"/>
            <p:cNvSpPr txBox="1"/>
            <p:nvPr/>
          </p:nvSpPr>
          <p:spPr>
            <a:xfrm>
              <a:off x="6979210" y="3661933"/>
              <a:ext cx="1893019" cy="369332"/>
            </a:xfrm>
            <a:prstGeom prst="rect">
              <a:avLst/>
            </a:prstGeom>
            <a:solidFill>
              <a:schemeClr val="bg1"/>
            </a:solidFill>
          </p:spPr>
          <p:txBody>
            <a:bodyPr wrap="none" rtlCol="0">
              <a:spAutoFit/>
            </a:bodyPr>
            <a:lstStyle/>
            <a:p>
              <a:pPr defTabSz="457189"/>
              <a:r>
                <a:rPr lang="en-US" dirty="0">
                  <a:solidFill>
                    <a:srgbClr val="000000"/>
                  </a:solidFill>
                  <a:latin typeface="Gill Sans MT"/>
                </a:rPr>
                <a:t>Eight-fold increase</a:t>
              </a:r>
            </a:p>
          </p:txBody>
        </p:sp>
      </p:grpSp>
      <p:sp>
        <p:nvSpPr>
          <p:cNvPr id="3" name="Right Brace 2"/>
          <p:cNvSpPr/>
          <p:nvPr/>
        </p:nvSpPr>
        <p:spPr>
          <a:xfrm>
            <a:off x="6797097" y="3540868"/>
            <a:ext cx="1344223" cy="706875"/>
          </a:xfrm>
          <a:prstGeom prst="rightBrace">
            <a:avLst/>
          </a:prstGeom>
          <a:ln w="19050">
            <a:solidFill>
              <a:srgbClr val="4F81B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Tree>
    <p:extLst>
      <p:ext uri="{BB962C8B-B14F-4D97-AF65-F5344CB8AC3E}">
        <p14:creationId xmlns:p14="http://schemas.microsoft.com/office/powerpoint/2010/main" val="17953889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243431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4856" name="think-cell Slide" r:id="rId6" imgW="306" imgH="306" progId="TCLayout.ActiveDocument.1">
                  <p:embed/>
                </p:oleObj>
              </mc:Choice>
              <mc:Fallback>
                <p:oleObj name="think-cell Slide" r:id="rId6" imgW="306" imgH="30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933" b="1" dirty="0">
              <a:latin typeface="Trebuchet MS" panose="020B0603020202020204" pitchFamily="34" charset="0"/>
              <a:ea typeface="+mj-ea"/>
              <a:cs typeface="+mj-cs"/>
              <a:sym typeface="Trebuchet MS" panose="020B0603020202020204" pitchFamily="34" charset="0"/>
            </a:endParaRPr>
          </a:p>
        </p:txBody>
      </p:sp>
      <p:sp>
        <p:nvSpPr>
          <p:cNvPr id="4" name="Title 3"/>
          <p:cNvSpPr>
            <a:spLocks noGrp="1"/>
          </p:cNvSpPr>
          <p:nvPr>
            <p:ph type="title"/>
          </p:nvPr>
        </p:nvSpPr>
        <p:spPr/>
        <p:txBody>
          <a:bodyPr/>
          <a:lstStyle/>
          <a:p>
            <a:r>
              <a:rPr lang="en-US" dirty="0"/>
              <a:t>Applying pK'</a:t>
            </a:r>
            <a:r>
              <a:rPr lang="en-US" baseline="-25000" dirty="0"/>
              <a:t>a</a:t>
            </a:r>
            <a:r>
              <a:rPr lang="en-US" dirty="0"/>
              <a:t> shift: </a:t>
            </a:r>
            <a:r>
              <a:rPr lang="en-US" b="1" dirty="0"/>
              <a:t>formulation </a:t>
            </a:r>
            <a:r>
              <a:rPr lang="en-US" b="1" dirty="0" smtClean="0"/>
              <a:t>dependent</a:t>
            </a:r>
            <a:endParaRPr lang="en-US" dirty="0"/>
          </a:p>
        </p:txBody>
      </p:sp>
      <p:graphicFrame>
        <p:nvGraphicFramePr>
          <p:cNvPr id="5" name="Chart 4"/>
          <p:cNvGraphicFramePr>
            <a:graphicFrameLocks noChangeAspect="1"/>
          </p:cNvGraphicFramePr>
          <p:nvPr>
            <p:extLst>
              <p:ext uri="{D42A27DB-BD31-4B8C-83A1-F6EECF244321}">
                <p14:modId xmlns:p14="http://schemas.microsoft.com/office/powerpoint/2010/main" val="2774322047"/>
              </p:ext>
            </p:extLst>
          </p:nvPr>
        </p:nvGraphicFramePr>
        <p:xfrm>
          <a:off x="7330352" y="1862665"/>
          <a:ext cx="4516857" cy="22741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511567497"/>
              </p:ext>
            </p:extLst>
          </p:nvPr>
        </p:nvGraphicFramePr>
        <p:xfrm>
          <a:off x="358557" y="3199172"/>
          <a:ext cx="6787947" cy="2110883"/>
        </p:xfrm>
        <a:graphic>
          <a:graphicData uri="http://schemas.openxmlformats.org/drawingml/2006/table">
            <a:tbl>
              <a:tblPr firstCol="1" bandCol="1">
                <a:tableStyleId>{21E4AEA4-8DFA-4A89-87EB-49C32662AFE0}</a:tableStyleId>
              </a:tblPr>
              <a:tblGrid>
                <a:gridCol w="2620448">
                  <a:extLst>
                    <a:ext uri="{9D8B030D-6E8A-4147-A177-3AD203B41FA5}">
                      <a16:colId xmlns:a16="http://schemas.microsoft.com/office/drawing/2014/main" val="3590200677"/>
                    </a:ext>
                  </a:extLst>
                </a:gridCol>
                <a:gridCol w="1348759">
                  <a:extLst>
                    <a:ext uri="{9D8B030D-6E8A-4147-A177-3AD203B41FA5}">
                      <a16:colId xmlns:a16="http://schemas.microsoft.com/office/drawing/2014/main" val="2617441721"/>
                    </a:ext>
                  </a:extLst>
                </a:gridCol>
                <a:gridCol w="1286632">
                  <a:extLst>
                    <a:ext uri="{9D8B030D-6E8A-4147-A177-3AD203B41FA5}">
                      <a16:colId xmlns:a16="http://schemas.microsoft.com/office/drawing/2014/main" val="2713271361"/>
                    </a:ext>
                  </a:extLst>
                </a:gridCol>
                <a:gridCol w="1532108">
                  <a:extLst>
                    <a:ext uri="{9D8B030D-6E8A-4147-A177-3AD203B41FA5}">
                      <a16:colId xmlns:a16="http://schemas.microsoft.com/office/drawing/2014/main" val="94300075"/>
                    </a:ext>
                  </a:extLst>
                </a:gridCol>
              </a:tblGrid>
              <a:tr h="342350">
                <a:tc>
                  <a:txBody>
                    <a:bodyPr/>
                    <a:lstStyle/>
                    <a:p>
                      <a:pPr algn="r"/>
                      <a:r>
                        <a:rPr lang="en-US" dirty="0"/>
                        <a:t>pH</a:t>
                      </a:r>
                    </a:p>
                  </a:txBody>
                  <a:tcPr anchor="ctr"/>
                </a:tc>
                <a:tc>
                  <a:txBody>
                    <a:bodyPr/>
                    <a:lstStyle/>
                    <a:p>
                      <a:pPr algn="ctr"/>
                      <a:r>
                        <a:rPr lang="en-US" dirty="0"/>
                        <a:t>6.0</a:t>
                      </a:r>
                    </a:p>
                  </a:txBody>
                  <a:tcPr anchor="ctr"/>
                </a:tc>
                <a:tc>
                  <a:txBody>
                    <a:bodyPr/>
                    <a:lstStyle/>
                    <a:p>
                      <a:pPr algn="ctr"/>
                      <a:r>
                        <a:rPr lang="en-US" dirty="0"/>
                        <a:t>6.0</a:t>
                      </a:r>
                    </a:p>
                  </a:txBody>
                  <a:tcPr anchor="ctr"/>
                </a:tc>
                <a:tc>
                  <a:txBody>
                    <a:bodyPr/>
                    <a:lstStyle/>
                    <a:p>
                      <a:pPr algn="ctr"/>
                      <a:r>
                        <a:rPr lang="en-US" dirty="0"/>
                        <a:t>6.0</a:t>
                      </a:r>
                    </a:p>
                  </a:txBody>
                  <a:tcPr anchor="ctr"/>
                </a:tc>
                <a:extLst>
                  <a:ext uri="{0D108BD9-81ED-4DB2-BD59-A6C34878D82A}">
                    <a16:rowId xmlns:a16="http://schemas.microsoft.com/office/drawing/2014/main" val="4029181551"/>
                  </a:ext>
                </a:extLst>
              </a:tr>
              <a:tr h="342350">
                <a:tc>
                  <a:txBody>
                    <a:bodyPr/>
                    <a:lstStyle/>
                    <a:p>
                      <a:pPr algn="r"/>
                      <a:r>
                        <a:rPr lang="en-US" dirty="0"/>
                        <a:t>SLS %</a:t>
                      </a:r>
                    </a:p>
                  </a:txBody>
                  <a:tcPr anchor="ctr"/>
                </a:tc>
                <a:tc>
                  <a:txBody>
                    <a:bodyPr/>
                    <a:lstStyle/>
                    <a:p>
                      <a:pPr algn="ctr"/>
                      <a:r>
                        <a:rPr lang="en-US" dirty="0"/>
                        <a:t>4%</a:t>
                      </a:r>
                    </a:p>
                  </a:txBody>
                  <a:tcPr anchor="ctr"/>
                </a:tc>
                <a:tc>
                  <a:txBody>
                    <a:bodyPr/>
                    <a:lstStyle/>
                    <a:p>
                      <a:pPr algn="ctr"/>
                      <a:r>
                        <a:rPr lang="en-US" dirty="0"/>
                        <a:t>10%</a:t>
                      </a:r>
                    </a:p>
                  </a:txBody>
                  <a:tcPr anchor="ctr"/>
                </a:tc>
                <a:tc>
                  <a:txBody>
                    <a:bodyPr/>
                    <a:lstStyle/>
                    <a:p>
                      <a:pPr algn="ctr"/>
                      <a:r>
                        <a:rPr lang="en-US" dirty="0"/>
                        <a:t>10%</a:t>
                      </a:r>
                    </a:p>
                  </a:txBody>
                  <a:tcPr anchor="ctr"/>
                </a:tc>
                <a:extLst>
                  <a:ext uri="{0D108BD9-81ED-4DB2-BD59-A6C34878D82A}">
                    <a16:rowId xmlns:a16="http://schemas.microsoft.com/office/drawing/2014/main" val="68670949"/>
                  </a:ext>
                </a:extLst>
              </a:tr>
              <a:tr h="342350">
                <a:tc>
                  <a:txBody>
                    <a:bodyPr/>
                    <a:lstStyle/>
                    <a:p>
                      <a:pPr algn="r"/>
                      <a:r>
                        <a:rPr lang="en-US" dirty="0"/>
                        <a:t>Co-surfactant</a:t>
                      </a:r>
                    </a:p>
                  </a:txBody>
                  <a:tcPr anchor="ctr"/>
                </a:tc>
                <a:tc>
                  <a:txBody>
                    <a:bodyPr/>
                    <a:lstStyle/>
                    <a:p>
                      <a:pPr algn="ctr"/>
                      <a:r>
                        <a:rPr lang="en-US" dirty="0"/>
                        <a:t>-</a:t>
                      </a:r>
                    </a:p>
                  </a:txBody>
                  <a:tcPr anchor="ctr"/>
                </a:tc>
                <a:tc>
                  <a:txBody>
                    <a:bodyPr/>
                    <a:lstStyle/>
                    <a:p>
                      <a:pPr algn="ctr"/>
                      <a:r>
                        <a:rPr lang="en-US" dirty="0"/>
                        <a:t>-</a:t>
                      </a:r>
                    </a:p>
                  </a:txBody>
                  <a:tcPr anchor="ctr"/>
                </a:tc>
                <a:tc>
                  <a:txBody>
                    <a:bodyPr/>
                    <a:lstStyle/>
                    <a:p>
                      <a:pPr algn="ctr"/>
                      <a:r>
                        <a:rPr lang="en-US" dirty="0"/>
                        <a:t>3% CAPB</a:t>
                      </a:r>
                    </a:p>
                  </a:txBody>
                  <a:tcPr anchor="ctr"/>
                </a:tc>
                <a:extLst>
                  <a:ext uri="{0D108BD9-81ED-4DB2-BD59-A6C34878D82A}">
                    <a16:rowId xmlns:a16="http://schemas.microsoft.com/office/drawing/2014/main" val="3633968833"/>
                  </a:ext>
                </a:extLst>
              </a:tr>
              <a:tr h="373523">
                <a:tc>
                  <a:txBody>
                    <a:bodyPr/>
                    <a:lstStyle/>
                    <a:p>
                      <a:pPr marL="0" marR="0" lvl="0" indent="0" algn="r" rtl="0" eaLnBrk="1" fontAlgn="auto" latinLnBrk="0" hangingPunct="1">
                        <a:lnSpc>
                          <a:spcPct val="100000"/>
                        </a:lnSpc>
                        <a:spcBef>
                          <a:spcPts val="0"/>
                        </a:spcBef>
                        <a:spcAft>
                          <a:spcPts val="0"/>
                        </a:spcAft>
                        <a:buFontTx/>
                        <a:buNone/>
                      </a:pPr>
                      <a:r>
                        <a:rPr lang="en-US" dirty="0"/>
                        <a:t>Benzoic pK’</a:t>
                      </a:r>
                      <a:r>
                        <a:rPr lang="en-US" baseline="-25000" dirty="0"/>
                        <a:t>a</a:t>
                      </a:r>
                      <a:r>
                        <a:rPr lang="en-US" baseline="0" dirty="0"/>
                        <a:t> estimate</a:t>
                      </a:r>
                      <a:endParaRPr lang="en-US" dirty="0"/>
                    </a:p>
                  </a:txBody>
                  <a:tcPr anchor="ctr"/>
                </a:tc>
                <a:tc>
                  <a:txBody>
                    <a:bodyPr/>
                    <a:lstStyle/>
                    <a:p>
                      <a:pPr algn="ctr"/>
                      <a:r>
                        <a:rPr lang="en-US" b="1" dirty="0"/>
                        <a:t>4.5</a:t>
                      </a:r>
                    </a:p>
                  </a:txBody>
                  <a:tcPr anchor="ctr"/>
                </a:tc>
                <a:tc>
                  <a:txBody>
                    <a:bodyPr/>
                    <a:lstStyle/>
                    <a:p>
                      <a:pPr algn="ctr"/>
                      <a:r>
                        <a:rPr lang="en-US" b="1" dirty="0"/>
                        <a:t>5.1</a:t>
                      </a:r>
                    </a:p>
                  </a:txBody>
                  <a:tcPr anchor="ctr"/>
                </a:tc>
                <a:tc>
                  <a:txBody>
                    <a:bodyPr/>
                    <a:lstStyle/>
                    <a:p>
                      <a:pPr algn="ctr"/>
                      <a:r>
                        <a:rPr lang="en-US" b="1" dirty="0"/>
                        <a:t>5.3</a:t>
                      </a:r>
                    </a:p>
                  </a:txBody>
                  <a:tcPr anchor="ctr"/>
                </a:tc>
                <a:extLst>
                  <a:ext uri="{0D108BD9-81ED-4DB2-BD59-A6C34878D82A}">
                    <a16:rowId xmlns:a16="http://schemas.microsoft.com/office/drawing/2014/main" val="873287968"/>
                  </a:ext>
                </a:extLst>
              </a:tr>
              <a:tr h="599113">
                <a:tc>
                  <a:txBody>
                    <a:bodyPr/>
                    <a:lstStyle/>
                    <a:p>
                      <a:pPr algn="r"/>
                      <a:r>
                        <a:rPr lang="en-US" dirty="0"/>
                        <a:t>Kalaguard</a:t>
                      </a:r>
                      <a:r>
                        <a:rPr lang="en-US" baseline="30000" dirty="0"/>
                        <a:t>®</a:t>
                      </a:r>
                      <a:r>
                        <a:rPr lang="en-US" dirty="0"/>
                        <a:t> SB</a:t>
                      </a:r>
                      <a:r>
                        <a:rPr lang="en-US" baseline="0" dirty="0"/>
                        <a:t> Recommendation</a:t>
                      </a:r>
                      <a:endParaRPr lang="en-US" dirty="0"/>
                    </a:p>
                  </a:txBody>
                  <a:tcPr anchor="ctr"/>
                </a:tc>
                <a:tc>
                  <a:txBody>
                    <a:bodyPr/>
                    <a:lstStyle/>
                    <a:p>
                      <a:pPr algn="ctr"/>
                      <a:r>
                        <a:rPr lang="en-US" b="1" dirty="0"/>
                        <a:t>1.2%</a:t>
                      </a:r>
                    </a:p>
                  </a:txBody>
                  <a:tcPr anchor="ctr"/>
                </a:tc>
                <a:tc>
                  <a:txBody>
                    <a:bodyPr/>
                    <a:lstStyle/>
                    <a:p>
                      <a:pPr algn="ctr"/>
                      <a:r>
                        <a:rPr lang="en-US" b="1" dirty="0"/>
                        <a:t>1.0%</a:t>
                      </a:r>
                    </a:p>
                  </a:txBody>
                  <a:tcPr anchor="ctr"/>
                </a:tc>
                <a:tc>
                  <a:txBody>
                    <a:bodyPr/>
                    <a:lstStyle/>
                    <a:p>
                      <a:pPr algn="ctr"/>
                      <a:r>
                        <a:rPr lang="en-US" b="1" dirty="0"/>
                        <a:t>0.9%</a:t>
                      </a:r>
                    </a:p>
                  </a:txBody>
                  <a:tcPr anchor="ctr"/>
                </a:tc>
                <a:extLst>
                  <a:ext uri="{0D108BD9-81ED-4DB2-BD59-A6C34878D82A}">
                    <a16:rowId xmlns:a16="http://schemas.microsoft.com/office/drawing/2014/main" val="277203052"/>
                  </a:ext>
                </a:extLst>
              </a:tr>
            </a:tbl>
          </a:graphicData>
        </a:graphic>
      </p:graphicFrame>
      <p:graphicFrame>
        <p:nvGraphicFramePr>
          <p:cNvPr id="13" name="Chart 12"/>
          <p:cNvGraphicFramePr>
            <a:graphicFrameLocks noChangeAspect="1"/>
          </p:cNvGraphicFramePr>
          <p:nvPr>
            <p:extLst>
              <p:ext uri="{D42A27DB-BD31-4B8C-83A1-F6EECF244321}">
                <p14:modId xmlns:p14="http://schemas.microsoft.com/office/powerpoint/2010/main" val="1760687796"/>
              </p:ext>
            </p:extLst>
          </p:nvPr>
        </p:nvGraphicFramePr>
        <p:xfrm>
          <a:off x="7310187" y="4046165"/>
          <a:ext cx="4468198" cy="2470826"/>
        </p:xfrm>
        <a:graphic>
          <a:graphicData uri="http://schemas.openxmlformats.org/drawingml/2006/chart">
            <c:chart xmlns:c="http://schemas.openxmlformats.org/drawingml/2006/chart" xmlns:r="http://schemas.openxmlformats.org/officeDocument/2006/relationships" r:id="rId9"/>
          </a:graphicData>
        </a:graphic>
      </p:graphicFrame>
      <p:grpSp>
        <p:nvGrpSpPr>
          <p:cNvPr id="21" name="Group 20"/>
          <p:cNvGrpSpPr/>
          <p:nvPr/>
        </p:nvGrpSpPr>
        <p:grpSpPr>
          <a:xfrm>
            <a:off x="3161863" y="1631503"/>
            <a:ext cx="3460123" cy="1853266"/>
            <a:chOff x="2734058" y="2224485"/>
            <a:chExt cx="3460123" cy="1853266"/>
          </a:xfrm>
        </p:grpSpPr>
        <p:pic>
          <p:nvPicPr>
            <p:cNvPr id="7" name="Picture 6"/>
            <p:cNvPicPr>
              <a:picLocks noChangeAspect="1"/>
            </p:cNvPicPr>
            <p:nvPr/>
          </p:nvPicPr>
          <p:blipFill rotWithShape="1">
            <a:blip r:embed="rId10" cstate="print">
              <a:extLst>
                <a:ext uri="{28A0092B-C50C-407E-A947-70E740481C1C}">
                  <a14:useLocalDpi xmlns:a14="http://schemas.microsoft.com/office/drawing/2010/main"/>
                </a:ext>
              </a:extLst>
            </a:blip>
            <a:srcRect l="-13444"/>
            <a:stretch/>
          </p:blipFill>
          <p:spPr>
            <a:xfrm>
              <a:off x="2734058" y="2224485"/>
              <a:ext cx="688296" cy="1853266"/>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a:ext>
              </a:extLst>
            </a:blip>
            <a:srcRect l="-13444"/>
            <a:stretch/>
          </p:blipFill>
          <p:spPr>
            <a:xfrm>
              <a:off x="4044230" y="2224485"/>
              <a:ext cx="688296" cy="1853266"/>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a:ext>
              </a:extLst>
            </a:blip>
            <a:srcRect l="-13444"/>
            <a:stretch/>
          </p:blipFill>
          <p:spPr>
            <a:xfrm>
              <a:off x="5505885" y="2224485"/>
              <a:ext cx="688296" cy="1853266"/>
            </a:xfrm>
            <a:prstGeom prst="rect">
              <a:avLst/>
            </a:prstGeom>
          </p:spPr>
        </p:pic>
        <p:sp>
          <p:nvSpPr>
            <p:cNvPr id="18" name="TextBox 17"/>
            <p:cNvSpPr txBox="1"/>
            <p:nvPr/>
          </p:nvSpPr>
          <p:spPr>
            <a:xfrm>
              <a:off x="2994661" y="3010094"/>
              <a:ext cx="372218" cy="523220"/>
            </a:xfrm>
            <a:prstGeom prst="rect">
              <a:avLst/>
            </a:prstGeom>
            <a:noFill/>
          </p:spPr>
          <p:txBody>
            <a:bodyPr wrap="none" rtlCol="0">
              <a:spAutoFit/>
            </a:bodyPr>
            <a:lstStyle/>
            <a:p>
              <a:r>
                <a:rPr lang="en-US" sz="2800" dirty="0"/>
                <a:t>1</a:t>
              </a:r>
            </a:p>
          </p:txBody>
        </p:sp>
        <p:sp>
          <p:nvSpPr>
            <p:cNvPr id="19" name="TextBox 18"/>
            <p:cNvSpPr txBox="1"/>
            <p:nvPr/>
          </p:nvSpPr>
          <p:spPr>
            <a:xfrm>
              <a:off x="4297535" y="2994330"/>
              <a:ext cx="372218" cy="523220"/>
            </a:xfrm>
            <a:prstGeom prst="rect">
              <a:avLst/>
            </a:prstGeom>
            <a:noFill/>
          </p:spPr>
          <p:txBody>
            <a:bodyPr wrap="none" rtlCol="0">
              <a:spAutoFit/>
            </a:bodyPr>
            <a:lstStyle/>
            <a:p>
              <a:r>
                <a:rPr lang="en-US" sz="2800" dirty="0"/>
                <a:t>2</a:t>
              </a:r>
            </a:p>
          </p:txBody>
        </p:sp>
        <p:sp>
          <p:nvSpPr>
            <p:cNvPr id="20" name="TextBox 19"/>
            <p:cNvSpPr txBox="1"/>
            <p:nvPr/>
          </p:nvSpPr>
          <p:spPr>
            <a:xfrm>
              <a:off x="5776124" y="3028700"/>
              <a:ext cx="372218" cy="523220"/>
            </a:xfrm>
            <a:prstGeom prst="rect">
              <a:avLst/>
            </a:prstGeom>
            <a:noFill/>
          </p:spPr>
          <p:txBody>
            <a:bodyPr wrap="none" rtlCol="0">
              <a:spAutoFit/>
            </a:bodyPr>
            <a:lstStyle/>
            <a:p>
              <a:r>
                <a:rPr lang="en-US" sz="2800" dirty="0"/>
                <a:t>3</a:t>
              </a:r>
            </a:p>
          </p:txBody>
        </p:sp>
      </p:grpSp>
    </p:spTree>
    <p:extLst>
      <p:ext uri="{BB962C8B-B14F-4D97-AF65-F5344CB8AC3E}">
        <p14:creationId xmlns:p14="http://schemas.microsoft.com/office/powerpoint/2010/main" val="16351236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extLst>
              <p:ext uri="{D42A27DB-BD31-4B8C-83A1-F6EECF244321}">
                <p14:modId xmlns:p14="http://schemas.microsoft.com/office/powerpoint/2010/main" val="1158700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0651" name="think-cell Slide" r:id="rId6" imgW="306" imgH="306" progId="TCLayout.ActiveDocument.1">
                  <p:embed/>
                </p:oleObj>
              </mc:Choice>
              <mc:Fallback>
                <p:oleObj name="think-cell Slide" r:id="rId6" imgW="306" imgH="30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3" name="Rectangle 2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667"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Typical dosage to start experiments </a:t>
            </a:r>
            <a:endParaRPr lang="nl-NL" dirty="0"/>
          </a:p>
        </p:txBody>
      </p:sp>
      <p:sp>
        <p:nvSpPr>
          <p:cNvPr id="44" name="TextBox 43"/>
          <p:cNvSpPr txBox="1"/>
          <p:nvPr/>
        </p:nvSpPr>
        <p:spPr>
          <a:xfrm>
            <a:off x="452627" y="6216867"/>
            <a:ext cx="11820760" cy="215444"/>
          </a:xfrm>
          <a:prstGeom prst="rect">
            <a:avLst/>
          </a:prstGeom>
          <a:noFill/>
        </p:spPr>
        <p:txBody>
          <a:bodyPr wrap="square" rtlCol="0">
            <a:spAutoFit/>
          </a:bodyPr>
          <a:lstStyle/>
          <a:p>
            <a:r>
              <a:rPr lang="en-US" sz="800" dirty="0"/>
              <a:t>Source: Mintel 2019 – 2020 – The shown products are visualized in the above pH range – Recommended Kalaguard® SB levels are to be considered </a:t>
            </a:r>
            <a:r>
              <a:rPr lang="en-US" sz="800" dirty="0" smtClean="0"/>
              <a:t>for </a:t>
            </a:r>
            <a:r>
              <a:rPr lang="en-US" sz="800" dirty="0"/>
              <a:t>guidance only and do not represent content levels in the shown </a:t>
            </a:r>
            <a:r>
              <a:rPr lang="en-US" sz="800" dirty="0" smtClean="0"/>
              <a:t>products. </a:t>
            </a:r>
            <a:endParaRPr lang="en-US" sz="800" dirty="0"/>
          </a:p>
        </p:txBody>
      </p:sp>
      <p:pic>
        <p:nvPicPr>
          <p:cNvPr id="41" name="Picture 2" descr="https://media.mintel.com/i01/mediaserver/perform_image/BHgeUwIpgbggdEpNS7+QEkRQPhAgAuBEiCKf9DtGA?1586512050.8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320" r="9630"/>
          <a:stretch/>
        </p:blipFill>
        <p:spPr bwMode="auto">
          <a:xfrm rot="21540000">
            <a:off x="7562993" y="4087972"/>
            <a:ext cx="574968" cy="172438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p:cNvPicPr>
          <p:nvPr/>
        </p:nvPicPr>
        <p:blipFill>
          <a:blip r:embed="rId9"/>
          <a:stretch>
            <a:fillRect/>
          </a:stretch>
        </p:blipFill>
        <p:spPr>
          <a:xfrm>
            <a:off x="7113828" y="4336782"/>
            <a:ext cx="622536" cy="1506719"/>
          </a:xfrm>
          <a:prstGeom prst="rect">
            <a:avLst/>
          </a:prstGeom>
        </p:spPr>
      </p:pic>
      <p:pic>
        <p:nvPicPr>
          <p:cNvPr id="45" name="Picture 44"/>
          <p:cNvPicPr>
            <a:picLocks noChangeAspect="1"/>
          </p:cNvPicPr>
          <p:nvPr/>
        </p:nvPicPr>
        <p:blipFill>
          <a:blip r:embed="rId10"/>
          <a:stretch>
            <a:fillRect/>
          </a:stretch>
        </p:blipFill>
        <p:spPr>
          <a:xfrm>
            <a:off x="4638401" y="3699824"/>
            <a:ext cx="1536318" cy="1966038"/>
          </a:xfrm>
          <a:prstGeom prst="rect">
            <a:avLst/>
          </a:prstGeom>
        </p:spPr>
      </p:pic>
      <p:grpSp>
        <p:nvGrpSpPr>
          <p:cNvPr id="8" name="Group 7"/>
          <p:cNvGrpSpPr/>
          <p:nvPr/>
        </p:nvGrpSpPr>
        <p:grpSpPr>
          <a:xfrm>
            <a:off x="1202188" y="2725482"/>
            <a:ext cx="9692716" cy="904938"/>
            <a:chOff x="839330" y="2745314"/>
            <a:chExt cx="10278613" cy="959639"/>
          </a:xfrm>
        </p:grpSpPr>
        <p:sp>
          <p:nvSpPr>
            <p:cNvPr id="3" name="Pentagon 2"/>
            <p:cNvSpPr/>
            <p:nvPr/>
          </p:nvSpPr>
          <p:spPr>
            <a:xfrm>
              <a:off x="1043532" y="2853442"/>
              <a:ext cx="10074411" cy="743383"/>
            </a:xfrm>
            <a:custGeom>
              <a:avLst/>
              <a:gdLst>
                <a:gd name="connsiteX0" fmla="*/ 0 w 9666514"/>
                <a:gd name="connsiteY0" fmla="*/ 0 h 798286"/>
                <a:gd name="connsiteX1" fmla="*/ 9267371 w 9666514"/>
                <a:gd name="connsiteY1" fmla="*/ 0 h 798286"/>
                <a:gd name="connsiteX2" fmla="*/ 9666514 w 9666514"/>
                <a:gd name="connsiteY2" fmla="*/ 399143 h 798286"/>
                <a:gd name="connsiteX3" fmla="*/ 9267371 w 9666514"/>
                <a:gd name="connsiteY3" fmla="*/ 798286 h 798286"/>
                <a:gd name="connsiteX4" fmla="*/ 0 w 9666514"/>
                <a:gd name="connsiteY4" fmla="*/ 798286 h 798286"/>
                <a:gd name="connsiteX5" fmla="*/ 0 w 9666514"/>
                <a:gd name="connsiteY5" fmla="*/ 0 h 798286"/>
                <a:gd name="connsiteX0" fmla="*/ 43 w 9666557"/>
                <a:gd name="connsiteY0" fmla="*/ 0 h 798286"/>
                <a:gd name="connsiteX1" fmla="*/ 9267414 w 9666557"/>
                <a:gd name="connsiteY1" fmla="*/ 0 h 798286"/>
                <a:gd name="connsiteX2" fmla="*/ 9666557 w 9666557"/>
                <a:gd name="connsiteY2" fmla="*/ 399143 h 798286"/>
                <a:gd name="connsiteX3" fmla="*/ 9267414 w 9666557"/>
                <a:gd name="connsiteY3" fmla="*/ 798286 h 798286"/>
                <a:gd name="connsiteX4" fmla="*/ 43 w 9666557"/>
                <a:gd name="connsiteY4" fmla="*/ 798286 h 798286"/>
                <a:gd name="connsiteX5" fmla="*/ 366982 w 9666557"/>
                <a:gd name="connsiteY5" fmla="*/ 402318 h 798286"/>
                <a:gd name="connsiteX6" fmla="*/ 43 w 9666557"/>
                <a:gd name="connsiteY6" fmla="*/ 0 h 798286"/>
                <a:gd name="connsiteX0" fmla="*/ 77 w 9666591"/>
                <a:gd name="connsiteY0" fmla="*/ 0 h 798286"/>
                <a:gd name="connsiteX1" fmla="*/ 9267448 w 9666591"/>
                <a:gd name="connsiteY1" fmla="*/ 0 h 798286"/>
                <a:gd name="connsiteX2" fmla="*/ 9666591 w 9666591"/>
                <a:gd name="connsiteY2" fmla="*/ 399143 h 798286"/>
                <a:gd name="connsiteX3" fmla="*/ 9267448 w 9666591"/>
                <a:gd name="connsiteY3" fmla="*/ 798286 h 798286"/>
                <a:gd name="connsiteX4" fmla="*/ 77 w 9666591"/>
                <a:gd name="connsiteY4" fmla="*/ 798286 h 798286"/>
                <a:gd name="connsiteX5" fmla="*/ 367016 w 9666591"/>
                <a:gd name="connsiteY5" fmla="*/ 402318 h 798286"/>
                <a:gd name="connsiteX6" fmla="*/ 77 w 9666591"/>
                <a:gd name="connsiteY6" fmla="*/ 0 h 798286"/>
                <a:gd name="connsiteX0" fmla="*/ 0 w 9666514"/>
                <a:gd name="connsiteY0" fmla="*/ 0 h 798286"/>
                <a:gd name="connsiteX1" fmla="*/ 9267371 w 9666514"/>
                <a:gd name="connsiteY1" fmla="*/ 0 h 798286"/>
                <a:gd name="connsiteX2" fmla="*/ 9666514 w 9666514"/>
                <a:gd name="connsiteY2" fmla="*/ 399143 h 798286"/>
                <a:gd name="connsiteX3" fmla="*/ 9267371 w 9666514"/>
                <a:gd name="connsiteY3" fmla="*/ 798286 h 798286"/>
                <a:gd name="connsiteX4" fmla="*/ 0 w 9666514"/>
                <a:gd name="connsiteY4" fmla="*/ 798286 h 798286"/>
                <a:gd name="connsiteX5" fmla="*/ 366939 w 9666514"/>
                <a:gd name="connsiteY5" fmla="*/ 402318 h 798286"/>
                <a:gd name="connsiteX6" fmla="*/ 0 w 9666514"/>
                <a:gd name="connsiteY6" fmla="*/ 0 h 79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6514" h="798286">
                  <a:moveTo>
                    <a:pt x="0" y="0"/>
                  </a:moveTo>
                  <a:lnTo>
                    <a:pt x="9267371" y="0"/>
                  </a:lnTo>
                  <a:lnTo>
                    <a:pt x="9666514" y="399143"/>
                  </a:lnTo>
                  <a:lnTo>
                    <a:pt x="9267371" y="798286"/>
                  </a:lnTo>
                  <a:lnTo>
                    <a:pt x="0" y="798286"/>
                  </a:lnTo>
                  <a:cubicBezTo>
                    <a:pt x="185813" y="600892"/>
                    <a:pt x="203986" y="592092"/>
                    <a:pt x="366939" y="402318"/>
                  </a:cubicBezTo>
                  <a:lnTo>
                    <a:pt x="0" y="0"/>
                  </a:lnTo>
                  <a:close/>
                </a:path>
              </a:pathLst>
            </a:custGeom>
            <a:gradFill>
              <a:gsLst>
                <a:gs pos="0">
                  <a:schemeClr val="accent1"/>
                </a:gs>
                <a:gs pos="100000">
                  <a:schemeClr val="bg2"/>
                </a:gs>
                <a:gs pos="5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39330" y="2745314"/>
              <a:ext cx="959639" cy="95963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pH</a:t>
              </a:r>
            </a:p>
          </p:txBody>
        </p:sp>
        <p:cxnSp>
          <p:nvCxnSpPr>
            <p:cNvPr id="15" name="Straight Connector 14"/>
            <p:cNvCxnSpPr/>
            <p:nvPr/>
          </p:nvCxnSpPr>
          <p:spPr>
            <a:xfrm>
              <a:off x="3758664" y="2853442"/>
              <a:ext cx="0" cy="7433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64013" y="2853442"/>
              <a:ext cx="0" cy="7433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883441" y="2853442"/>
              <a:ext cx="0" cy="7433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2870" y="2853442"/>
              <a:ext cx="0" cy="7433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999712" y="3010177"/>
              <a:ext cx="1526187" cy="429913"/>
            </a:xfrm>
            <a:prstGeom prst="rect">
              <a:avLst/>
            </a:prstGeom>
            <a:noFill/>
          </p:spPr>
          <p:txBody>
            <a:bodyPr wrap="square" rtlCol="0">
              <a:spAutoFit/>
            </a:bodyPr>
            <a:lstStyle/>
            <a:p>
              <a:pPr algn="ctr"/>
              <a:r>
                <a:rPr lang="en-US" sz="2400" dirty="0">
                  <a:solidFill>
                    <a:schemeClr val="bg1"/>
                  </a:solidFill>
                </a:rPr>
                <a:t>3</a:t>
              </a:r>
            </a:p>
          </p:txBody>
        </p:sp>
        <p:sp>
          <p:nvSpPr>
            <p:cNvPr id="37" name="TextBox 36"/>
            <p:cNvSpPr txBox="1"/>
            <p:nvPr/>
          </p:nvSpPr>
          <p:spPr>
            <a:xfrm>
              <a:off x="4282233" y="3010177"/>
              <a:ext cx="1526187" cy="429913"/>
            </a:xfrm>
            <a:prstGeom prst="rect">
              <a:avLst/>
            </a:prstGeom>
            <a:noFill/>
          </p:spPr>
          <p:txBody>
            <a:bodyPr wrap="square" rtlCol="0">
              <a:spAutoFit/>
            </a:bodyPr>
            <a:lstStyle/>
            <a:p>
              <a:pPr algn="ctr"/>
              <a:r>
                <a:rPr lang="en-US" sz="2400" dirty="0">
                  <a:solidFill>
                    <a:schemeClr val="bg1"/>
                  </a:solidFill>
                </a:rPr>
                <a:t>4</a:t>
              </a:r>
            </a:p>
          </p:txBody>
        </p:sp>
        <p:sp>
          <p:nvSpPr>
            <p:cNvPr id="38" name="TextBox 37"/>
            <p:cNvSpPr txBox="1"/>
            <p:nvPr/>
          </p:nvSpPr>
          <p:spPr>
            <a:xfrm>
              <a:off x="6352659" y="3010177"/>
              <a:ext cx="1526187" cy="429913"/>
            </a:xfrm>
            <a:prstGeom prst="rect">
              <a:avLst/>
            </a:prstGeom>
            <a:noFill/>
          </p:spPr>
          <p:txBody>
            <a:bodyPr wrap="square" rtlCol="0">
              <a:spAutoFit/>
            </a:bodyPr>
            <a:lstStyle/>
            <a:p>
              <a:pPr algn="ctr"/>
              <a:r>
                <a:rPr lang="en-US" sz="2400" dirty="0">
                  <a:solidFill>
                    <a:schemeClr val="bg1"/>
                  </a:solidFill>
                </a:rPr>
                <a:t>5</a:t>
              </a:r>
            </a:p>
          </p:txBody>
        </p:sp>
        <p:sp>
          <p:nvSpPr>
            <p:cNvPr id="39" name="TextBox 38"/>
            <p:cNvSpPr txBox="1"/>
            <p:nvPr/>
          </p:nvSpPr>
          <p:spPr>
            <a:xfrm>
              <a:off x="7870556" y="3010177"/>
              <a:ext cx="1526187" cy="429913"/>
            </a:xfrm>
            <a:prstGeom prst="rect">
              <a:avLst/>
            </a:prstGeom>
            <a:noFill/>
          </p:spPr>
          <p:txBody>
            <a:bodyPr wrap="square" rtlCol="0">
              <a:spAutoFit/>
            </a:bodyPr>
            <a:lstStyle/>
            <a:p>
              <a:pPr algn="ctr"/>
              <a:r>
                <a:rPr lang="en-US" sz="2400" dirty="0">
                  <a:solidFill>
                    <a:schemeClr val="bg1"/>
                  </a:solidFill>
                </a:rPr>
                <a:t>6</a:t>
              </a:r>
            </a:p>
          </p:txBody>
        </p:sp>
        <p:sp>
          <p:nvSpPr>
            <p:cNvPr id="40" name="TextBox 39"/>
            <p:cNvSpPr txBox="1"/>
            <p:nvPr/>
          </p:nvSpPr>
          <p:spPr>
            <a:xfrm>
              <a:off x="9388452" y="3010177"/>
              <a:ext cx="1526187" cy="429913"/>
            </a:xfrm>
            <a:prstGeom prst="rect">
              <a:avLst/>
            </a:prstGeom>
            <a:noFill/>
          </p:spPr>
          <p:txBody>
            <a:bodyPr wrap="square" rtlCol="0">
              <a:spAutoFit/>
            </a:bodyPr>
            <a:lstStyle/>
            <a:p>
              <a:pPr algn="ctr"/>
              <a:r>
                <a:rPr lang="en-US" sz="2400" dirty="0">
                  <a:solidFill>
                    <a:schemeClr val="bg1"/>
                  </a:solidFill>
                </a:rPr>
                <a:t>7</a:t>
              </a:r>
            </a:p>
          </p:txBody>
        </p:sp>
      </p:grpSp>
      <p:sp>
        <p:nvSpPr>
          <p:cNvPr id="47" name="Oval 46"/>
          <p:cNvSpPr/>
          <p:nvPr/>
        </p:nvSpPr>
        <p:spPr>
          <a:xfrm>
            <a:off x="2563553" y="1444598"/>
            <a:ext cx="904938" cy="904938"/>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tx1">
                    <a:lumMod val="75000"/>
                    <a:lumOff val="25000"/>
                  </a:schemeClr>
                </a:solidFill>
              </a:rPr>
              <a:t>0,1%</a:t>
            </a:r>
          </a:p>
        </p:txBody>
      </p:sp>
      <p:cxnSp>
        <p:nvCxnSpPr>
          <p:cNvPr id="48" name="Straight Connector 47"/>
          <p:cNvCxnSpPr/>
          <p:nvPr/>
        </p:nvCxnSpPr>
        <p:spPr>
          <a:xfrm>
            <a:off x="3016022" y="2359245"/>
            <a:ext cx="0" cy="46820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4721813" y="1461343"/>
            <a:ext cx="904938" cy="904938"/>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tx1">
                    <a:lumMod val="75000"/>
                    <a:lumOff val="25000"/>
                  </a:schemeClr>
                </a:solidFill>
              </a:rPr>
              <a:t>0,4%</a:t>
            </a:r>
          </a:p>
        </p:txBody>
      </p:sp>
      <p:cxnSp>
        <p:nvCxnSpPr>
          <p:cNvPr id="51" name="Straight Connector 50"/>
          <p:cNvCxnSpPr>
            <a:stCxn id="50" idx="4"/>
          </p:cNvCxnSpPr>
          <p:nvPr/>
        </p:nvCxnSpPr>
        <p:spPr>
          <a:xfrm>
            <a:off x="5174281" y="2366280"/>
            <a:ext cx="0" cy="46820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6710258" y="1436915"/>
            <a:ext cx="904938" cy="904938"/>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tx1">
                    <a:lumMod val="75000"/>
                    <a:lumOff val="25000"/>
                  </a:schemeClr>
                </a:solidFill>
              </a:rPr>
              <a:t>0,7%</a:t>
            </a:r>
          </a:p>
        </p:txBody>
      </p:sp>
      <p:cxnSp>
        <p:nvCxnSpPr>
          <p:cNvPr id="54" name="Straight Connector 53"/>
          <p:cNvCxnSpPr>
            <a:stCxn id="53" idx="4"/>
          </p:cNvCxnSpPr>
          <p:nvPr/>
        </p:nvCxnSpPr>
        <p:spPr>
          <a:xfrm>
            <a:off x="7162727" y="2341853"/>
            <a:ext cx="0" cy="46820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8101917" y="1454308"/>
            <a:ext cx="904938" cy="904938"/>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tx1">
                    <a:lumMod val="75000"/>
                    <a:lumOff val="25000"/>
                  </a:schemeClr>
                </a:solidFill>
              </a:rPr>
              <a:t>1,2%</a:t>
            </a:r>
          </a:p>
        </p:txBody>
      </p:sp>
      <p:cxnSp>
        <p:nvCxnSpPr>
          <p:cNvPr id="57" name="Straight Connector 56"/>
          <p:cNvCxnSpPr>
            <a:stCxn id="56" idx="4"/>
          </p:cNvCxnSpPr>
          <p:nvPr/>
        </p:nvCxnSpPr>
        <p:spPr>
          <a:xfrm>
            <a:off x="8554386" y="2359245"/>
            <a:ext cx="0" cy="46820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9527829" y="1454455"/>
            <a:ext cx="904938" cy="904938"/>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tx1">
                    <a:lumMod val="75000"/>
                    <a:lumOff val="25000"/>
                  </a:schemeClr>
                </a:solidFill>
              </a:rPr>
              <a:t>1,8%</a:t>
            </a:r>
          </a:p>
        </p:txBody>
      </p:sp>
      <p:cxnSp>
        <p:nvCxnSpPr>
          <p:cNvPr id="60" name="Straight Connector 59"/>
          <p:cNvCxnSpPr>
            <a:stCxn id="59" idx="4"/>
          </p:cNvCxnSpPr>
          <p:nvPr/>
        </p:nvCxnSpPr>
        <p:spPr>
          <a:xfrm>
            <a:off x="9980298" y="2359393"/>
            <a:ext cx="0" cy="46820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rotWithShape="1">
          <a:blip r:embed="rId11"/>
          <a:srcRect l="19145" r="20484"/>
          <a:stretch/>
        </p:blipFill>
        <p:spPr>
          <a:xfrm>
            <a:off x="2958608" y="3601256"/>
            <a:ext cx="762317" cy="1956900"/>
          </a:xfrm>
          <a:prstGeom prst="rect">
            <a:avLst/>
          </a:prstGeom>
        </p:spPr>
      </p:pic>
      <p:pic>
        <p:nvPicPr>
          <p:cNvPr id="33" name="Picture 32"/>
          <p:cNvPicPr>
            <a:picLocks noChangeAspect="1"/>
          </p:cNvPicPr>
          <p:nvPr/>
        </p:nvPicPr>
        <p:blipFill>
          <a:blip r:embed="rId12"/>
          <a:stretch>
            <a:fillRect/>
          </a:stretch>
        </p:blipFill>
        <p:spPr>
          <a:xfrm>
            <a:off x="5325481" y="4195413"/>
            <a:ext cx="1441737" cy="1438049"/>
          </a:xfrm>
          <a:prstGeom prst="rect">
            <a:avLst/>
          </a:prstGeom>
        </p:spPr>
      </p:pic>
      <p:pic>
        <p:nvPicPr>
          <p:cNvPr id="5" name="Picture 4"/>
          <p:cNvPicPr>
            <a:picLocks noChangeAspect="1"/>
          </p:cNvPicPr>
          <p:nvPr/>
        </p:nvPicPr>
        <p:blipFill rotWithShape="1">
          <a:blip r:embed="rId13"/>
          <a:srcRect l="9602" r="8609"/>
          <a:stretch/>
        </p:blipFill>
        <p:spPr>
          <a:xfrm>
            <a:off x="2480516" y="3795382"/>
            <a:ext cx="579361" cy="1894721"/>
          </a:xfrm>
          <a:prstGeom prst="rect">
            <a:avLst/>
          </a:prstGeom>
        </p:spPr>
      </p:pic>
      <p:pic>
        <p:nvPicPr>
          <p:cNvPr id="43" name="Picture 4" descr="PLUS Glansspoelmiddel fles 750 ml - Vaatwasmiddel"/>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3566" r="32330"/>
          <a:stretch/>
        </p:blipFill>
        <p:spPr bwMode="auto">
          <a:xfrm>
            <a:off x="6212412" y="4037923"/>
            <a:ext cx="583212" cy="17113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5"/>
          <a:stretch>
            <a:fillRect/>
          </a:stretch>
        </p:blipFill>
        <p:spPr>
          <a:xfrm>
            <a:off x="9709877" y="4035785"/>
            <a:ext cx="722890" cy="1640143"/>
          </a:xfrm>
          <a:prstGeom prst="rect">
            <a:avLst/>
          </a:prstGeom>
        </p:spPr>
      </p:pic>
      <p:pic>
        <p:nvPicPr>
          <p:cNvPr id="52" name="Picture 51"/>
          <p:cNvPicPr>
            <a:picLocks noChangeAspect="1"/>
          </p:cNvPicPr>
          <p:nvPr/>
        </p:nvPicPr>
        <p:blipFill>
          <a:blip r:embed="rId16"/>
          <a:stretch>
            <a:fillRect/>
          </a:stretch>
        </p:blipFill>
        <p:spPr>
          <a:xfrm>
            <a:off x="8198502" y="4000112"/>
            <a:ext cx="947020" cy="1521172"/>
          </a:xfrm>
          <a:prstGeom prst="rect">
            <a:avLst/>
          </a:prstGeom>
        </p:spPr>
      </p:pic>
      <p:pic>
        <p:nvPicPr>
          <p:cNvPr id="55" name="Picture 4" descr="Lemon Scented Multi-Purpose Cleaning Wipe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30966" y="3728314"/>
            <a:ext cx="1239875" cy="68790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kiiltokodinpuhdistus.fi/wp-content/uploads/2018/01/57795-Kiilto-WC-geeli-Sitrus-750ml-copy-203x600.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07399" y="3860540"/>
            <a:ext cx="609106" cy="180031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p:cNvPicPr>
            <a:picLocks noChangeAspect="1"/>
          </p:cNvPicPr>
          <p:nvPr/>
        </p:nvPicPr>
        <p:blipFill>
          <a:blip r:embed="rId19"/>
          <a:stretch>
            <a:fillRect/>
          </a:stretch>
        </p:blipFill>
        <p:spPr>
          <a:xfrm>
            <a:off x="3574904" y="4174907"/>
            <a:ext cx="730053" cy="1762812"/>
          </a:xfrm>
          <a:prstGeom prst="rect">
            <a:avLst/>
          </a:prstGeom>
        </p:spPr>
      </p:pic>
      <p:pic>
        <p:nvPicPr>
          <p:cNvPr id="63" name="Picture 62"/>
          <p:cNvPicPr>
            <a:picLocks noChangeAspect="1"/>
          </p:cNvPicPr>
          <p:nvPr/>
        </p:nvPicPr>
        <p:blipFill>
          <a:blip r:embed="rId20"/>
          <a:stretch>
            <a:fillRect/>
          </a:stretch>
        </p:blipFill>
        <p:spPr>
          <a:xfrm>
            <a:off x="8863423" y="4091021"/>
            <a:ext cx="631064" cy="1569835"/>
          </a:xfrm>
          <a:prstGeom prst="rect">
            <a:avLst/>
          </a:prstGeom>
        </p:spPr>
      </p:pic>
      <p:pic>
        <p:nvPicPr>
          <p:cNvPr id="32" name="Picture 31"/>
          <p:cNvPicPr>
            <a:picLocks noChangeAspect="1"/>
          </p:cNvPicPr>
          <p:nvPr/>
        </p:nvPicPr>
        <p:blipFill>
          <a:blip r:embed="rId21"/>
          <a:stretch>
            <a:fillRect/>
          </a:stretch>
        </p:blipFill>
        <p:spPr>
          <a:xfrm>
            <a:off x="4092507" y="3566603"/>
            <a:ext cx="825663" cy="1976672"/>
          </a:xfrm>
          <a:prstGeom prst="rect">
            <a:avLst/>
          </a:prstGeom>
        </p:spPr>
      </p:pic>
      <p:pic>
        <p:nvPicPr>
          <p:cNvPr id="34" name="Picture 33"/>
          <p:cNvPicPr>
            <a:picLocks noChangeAspect="1"/>
          </p:cNvPicPr>
          <p:nvPr/>
        </p:nvPicPr>
        <p:blipFill rotWithShape="1">
          <a:blip r:embed="rId22"/>
          <a:srcRect l="30421" r="31558"/>
          <a:stretch/>
        </p:blipFill>
        <p:spPr>
          <a:xfrm>
            <a:off x="4910163" y="4958030"/>
            <a:ext cx="480014" cy="789061"/>
          </a:xfrm>
          <a:prstGeom prst="rect">
            <a:avLst/>
          </a:prstGeom>
        </p:spPr>
      </p:pic>
      <p:pic>
        <p:nvPicPr>
          <p:cNvPr id="46" name="Picture 6" descr="https://www.calgon.nl/media/1518/ecologique.jpg?anchor=center&amp;mode=max&amp;width=320&amp;height=240&amp;rnd=132253042800000000"/>
          <p:cNvPicPr>
            <a:picLocks noChangeAspect="1" noChangeArrowheads="1"/>
          </p:cNvPicPr>
          <p:nvPr/>
        </p:nvPicPr>
        <p:blipFill rotWithShape="1">
          <a:blip r:embed="rId23">
            <a:extLst>
              <a:ext uri="{28A0092B-C50C-407E-A947-70E740481C1C}">
                <a14:useLocalDpi xmlns:a14="http://schemas.microsoft.com/office/drawing/2010/main" val="0"/>
              </a:ext>
            </a:extLst>
          </a:blip>
          <a:srcRect l="14835" r="9695"/>
          <a:stretch/>
        </p:blipFill>
        <p:spPr bwMode="auto">
          <a:xfrm>
            <a:off x="6616976" y="4423166"/>
            <a:ext cx="633926" cy="1399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399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val="301449030"/>
              </p:ext>
            </p:extLst>
          </p:nvPr>
        </p:nvGraphicFramePr>
        <p:xfrm>
          <a:off x="1526119" y="2119"/>
          <a:ext cx="2117" cy="2117"/>
        </p:xfrm>
        <a:graphic>
          <a:graphicData uri="http://schemas.openxmlformats.org/presentationml/2006/ole">
            <mc:AlternateContent xmlns:mc="http://schemas.openxmlformats.org/markup-compatibility/2006">
              <mc:Choice xmlns:v="urn:schemas-microsoft-com:vml" Requires="v">
                <p:oleObj spid="_x0000_s299081" name="think-cell Slide" r:id="rId6" imgW="270" imgH="270" progId="TCLayout.ActiveDocument.1">
                  <p:embed/>
                </p:oleObj>
              </mc:Choice>
              <mc:Fallback>
                <p:oleObj name="think-cell Slide" r:id="rId6" imgW="270" imgH="270" progId="TCLayout.ActiveDocument.1">
                  <p:embed/>
                  <p:pic>
                    <p:nvPicPr>
                      <p:cNvPr id="10" name="Object 9" hidden="1"/>
                      <p:cNvPicPr/>
                      <p:nvPr/>
                    </p:nvPicPr>
                    <p:blipFill>
                      <a:blip r:embed="rId7"/>
                      <a:stretch>
                        <a:fillRect/>
                      </a:stretch>
                    </p:blipFill>
                    <p:spPr>
                      <a:xfrm>
                        <a:off x="1526119" y="2119"/>
                        <a:ext cx="2117" cy="2117"/>
                      </a:xfrm>
                      <a:prstGeom prst="rect">
                        <a:avLst/>
                      </a:prstGeom>
                    </p:spPr>
                  </p:pic>
                </p:oleObj>
              </mc:Fallback>
            </mc:AlternateContent>
          </a:graphicData>
        </a:graphic>
      </p:graphicFrame>
      <p:sp>
        <p:nvSpPr>
          <p:cNvPr id="9" name="Rectangle 8" hidden="1"/>
          <p:cNvSpPr/>
          <p:nvPr>
            <p:custDataLst>
              <p:tags r:id="rId3"/>
            </p:custDataLst>
          </p:nvPr>
        </p:nvSpPr>
        <p:spPr>
          <a:xfrm>
            <a:off x="1524001" y="1"/>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667" dirty="0">
              <a:latin typeface="Trebuchet MS" panose="020B0603020202020204" pitchFamily="34" charset="0"/>
              <a:ea typeface="+mj-ea"/>
              <a:cs typeface="+mj-cs"/>
              <a:sym typeface="Trebuchet MS" panose="020B0603020202020204" pitchFamily="34" charset="0"/>
            </a:endParaRPr>
          </a:p>
        </p:txBody>
      </p:sp>
      <p:sp>
        <p:nvSpPr>
          <p:cNvPr id="8" name="Rounded Rectangle 7"/>
          <p:cNvSpPr/>
          <p:nvPr/>
        </p:nvSpPr>
        <p:spPr>
          <a:xfrm>
            <a:off x="1828788" y="3650479"/>
            <a:ext cx="4141320" cy="1106674"/>
          </a:xfrm>
          <a:prstGeom prst="roundRect">
            <a:avLst>
              <a:gd name="adj" fmla="val 50000"/>
            </a:avLst>
          </a:prstGeom>
          <a:solidFill>
            <a:srgbClr val="26226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000" b="1" dirty="0">
                <a:solidFill>
                  <a:schemeClr val="bg1"/>
                </a:solidFill>
              </a:rPr>
              <a:t>Label transparency </a:t>
            </a:r>
            <a:r>
              <a:rPr lang="en-US" sz="2000" dirty="0">
                <a:solidFill>
                  <a:schemeClr val="bg1"/>
                </a:solidFill>
              </a:rPr>
              <a:t>for ingredients in home cleaning products is on the rise.</a:t>
            </a:r>
          </a:p>
        </p:txBody>
      </p:sp>
      <p:sp>
        <p:nvSpPr>
          <p:cNvPr id="5" name="Title 4"/>
          <p:cNvSpPr>
            <a:spLocks noGrp="1"/>
          </p:cNvSpPr>
          <p:nvPr>
            <p:ph type="title"/>
          </p:nvPr>
        </p:nvSpPr>
        <p:spPr/>
        <p:txBody>
          <a:bodyPr/>
          <a:lstStyle/>
          <a:p>
            <a:r>
              <a:rPr lang="en-US" dirty="0"/>
              <a:t>Conclusions</a:t>
            </a:r>
          </a:p>
        </p:txBody>
      </p:sp>
      <p:sp>
        <p:nvSpPr>
          <p:cNvPr id="3" name="Slide Number Placeholder 2"/>
          <p:cNvSpPr>
            <a:spLocks noGrp="1"/>
          </p:cNvSpPr>
          <p:nvPr>
            <p:ph type="sldNum" sz="quarter" idx="12"/>
          </p:nvPr>
        </p:nvSpPr>
        <p:spPr/>
        <p:txBody>
          <a:bodyPr/>
          <a:lstStyle/>
          <a:p>
            <a:fld id="{48F63A3B-78C7-47BE-AE5E-E10140E04643}" type="slidenum">
              <a:rPr lang="en-US" smtClean="0"/>
              <a:t>36</a:t>
            </a:fld>
            <a:endParaRPr lang="en-US" dirty="0"/>
          </a:p>
        </p:txBody>
      </p:sp>
      <p:sp>
        <p:nvSpPr>
          <p:cNvPr id="6" name="Text Placeholder 5"/>
          <p:cNvSpPr>
            <a:spLocks noGrp="1"/>
          </p:cNvSpPr>
          <p:nvPr>
            <p:ph type="body" sz="quarter" idx="13"/>
          </p:nvPr>
        </p:nvSpPr>
        <p:spPr>
          <a:xfrm>
            <a:off x="1858672" y="4904360"/>
            <a:ext cx="4141320" cy="1348741"/>
          </a:xfrm>
          <a:noFill/>
        </p:spPr>
        <p:txBody>
          <a:bodyPr vert="horz" lIns="0" tIns="45720" rIns="0" bIns="45720" rtlCol="0" anchor="t">
            <a:normAutofit/>
          </a:bodyPr>
          <a:lstStyle/>
          <a:p>
            <a:pPr marL="0" indent="0" algn="ctr">
              <a:lnSpc>
                <a:spcPct val="100000"/>
              </a:lnSpc>
              <a:spcAft>
                <a:spcPts val="800"/>
              </a:spcAft>
              <a:buNone/>
            </a:pPr>
            <a:r>
              <a:rPr lang="en-US" sz="1600" dirty="0"/>
              <a:t>Consumers are paying more attention </a:t>
            </a:r>
            <a:r>
              <a:rPr lang="en-US" sz="1600" dirty="0" smtClean="0"/>
              <a:t/>
            </a:r>
            <a:br>
              <a:rPr lang="en-US" sz="1600" dirty="0" smtClean="0"/>
            </a:br>
            <a:r>
              <a:rPr lang="en-US" sz="1600" dirty="0" smtClean="0"/>
              <a:t>to </a:t>
            </a:r>
            <a:r>
              <a:rPr lang="en-US" sz="1600" dirty="0"/>
              <a:t>what is in their products.</a:t>
            </a: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7989" t="-167" r="25321" b="167"/>
          <a:stretch/>
        </p:blipFill>
        <p:spPr>
          <a:xfrm>
            <a:off x="2680248" y="1082538"/>
            <a:ext cx="2438400" cy="2438400"/>
          </a:xfrm>
          <a:prstGeom prst="ellipse">
            <a:avLst/>
          </a:prstGeom>
          <a:ln w="19050">
            <a:solidFill>
              <a:schemeClr val="bg1"/>
            </a:solidFill>
          </a:ln>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2167" y="1204458"/>
            <a:ext cx="2194560" cy="2194560"/>
          </a:xfrm>
          <a:prstGeom prst="rect">
            <a:avLst/>
          </a:prstGeom>
        </p:spPr>
      </p:pic>
      <p:sp>
        <p:nvSpPr>
          <p:cNvPr id="14" name="Rounded Rectangle 13"/>
          <p:cNvSpPr/>
          <p:nvPr/>
        </p:nvSpPr>
        <p:spPr>
          <a:xfrm>
            <a:off x="6221880" y="3650479"/>
            <a:ext cx="4141320" cy="1106674"/>
          </a:xfrm>
          <a:prstGeom prst="roundRect">
            <a:avLst>
              <a:gd name="adj" fmla="val 50000"/>
            </a:avLst>
          </a:prstGeom>
          <a:solidFill>
            <a:srgbClr val="26226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000" dirty="0">
                <a:solidFill>
                  <a:schemeClr val="bg1"/>
                </a:solidFill>
              </a:rPr>
              <a:t>The </a:t>
            </a:r>
            <a:r>
              <a:rPr lang="en-US" sz="2000" b="1" dirty="0">
                <a:solidFill>
                  <a:schemeClr val="bg1"/>
                </a:solidFill>
              </a:rPr>
              <a:t>preservatives </a:t>
            </a:r>
            <a:br>
              <a:rPr lang="en-US" sz="2000" b="1" dirty="0">
                <a:solidFill>
                  <a:schemeClr val="bg1"/>
                </a:solidFill>
              </a:rPr>
            </a:br>
            <a:r>
              <a:rPr lang="en-US" sz="2000" b="1" dirty="0">
                <a:solidFill>
                  <a:schemeClr val="bg1"/>
                </a:solidFill>
              </a:rPr>
              <a:t>palette </a:t>
            </a:r>
            <a:r>
              <a:rPr lang="en-US" sz="2000" dirty="0">
                <a:solidFill>
                  <a:schemeClr val="bg1"/>
                </a:solidFill>
              </a:rPr>
              <a:t>is shrinking.</a:t>
            </a:r>
          </a:p>
        </p:txBody>
      </p:sp>
      <p:sp>
        <p:nvSpPr>
          <p:cNvPr id="15" name="Text Placeholder 5"/>
          <p:cNvSpPr txBox="1">
            <a:spLocks/>
          </p:cNvSpPr>
          <p:nvPr/>
        </p:nvSpPr>
        <p:spPr>
          <a:xfrm>
            <a:off x="6221882" y="4904360"/>
            <a:ext cx="4135132" cy="1348741"/>
          </a:xfrm>
          <a:prstGeom prst="rect">
            <a:avLst/>
          </a:prstGeom>
          <a:noFill/>
        </p:spPr>
        <p:txBody>
          <a:bodyPr vert="horz" lIns="0" tIns="60960" rIns="0" bIns="60960" rtlCol="0" anchor="t">
            <a:noAutofit/>
          </a:bodyPr>
          <a:lstStyle>
            <a:lvl1pPr marL="231775" indent="-231775" algn="l" defTabSz="685800" rtl="0" eaLnBrk="1" latinLnBrk="0" hangingPunct="1">
              <a:lnSpc>
                <a:spcPct val="110000"/>
              </a:lnSpc>
              <a:spcBef>
                <a:spcPts val="450"/>
              </a:spcBef>
              <a:spcAft>
                <a:spcPts val="300"/>
              </a:spcAft>
              <a:buClr>
                <a:schemeClr val="bg2"/>
              </a:buClr>
              <a:buFont typeface="Arial" panose="020B0604020202020204" pitchFamily="34" charset="0"/>
              <a:buChar char="•"/>
              <a:defRPr sz="1800" kern="1200">
                <a:solidFill>
                  <a:schemeClr val="tx1"/>
                </a:solidFill>
                <a:latin typeface="+mn-lt"/>
                <a:ea typeface="+mn-ea"/>
                <a:cs typeface="+mn-cs"/>
              </a:defRPr>
            </a:lvl1pPr>
            <a:lvl2pPr marL="573088" indent="-230188" algn="l" defTabSz="685800" rtl="0" eaLnBrk="1" latinLnBrk="0" hangingPunct="1">
              <a:lnSpc>
                <a:spcPct val="110000"/>
              </a:lnSpc>
              <a:spcBef>
                <a:spcPts val="0"/>
              </a:spcBef>
              <a:buClr>
                <a:schemeClr val="bg2"/>
              </a:buClr>
              <a:buFont typeface="Calibri" panose="020F0502020204030204" pitchFamily="34" charset="0"/>
              <a:buChar char="–"/>
              <a:defRPr sz="1600" kern="1200">
                <a:solidFill>
                  <a:schemeClr val="tx1"/>
                </a:solidFill>
                <a:latin typeface="+mn-lt"/>
                <a:ea typeface="+mn-ea"/>
                <a:cs typeface="+mn-cs"/>
              </a:defRPr>
            </a:lvl2pPr>
            <a:lvl3pPr marL="914400" indent="-228600" algn="l" defTabSz="685800" rtl="0" eaLnBrk="1" latinLnBrk="0" hangingPunct="1">
              <a:lnSpc>
                <a:spcPct val="110000"/>
              </a:lnSpc>
              <a:spcBef>
                <a:spcPts val="0"/>
              </a:spcBef>
              <a:buClr>
                <a:schemeClr val="bg2"/>
              </a:buClr>
              <a:buSzPct val="80000"/>
              <a:buFont typeface="Arial Unicode MS" panose="020B0604020202020204" pitchFamily="34" charset="-128"/>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Aft>
                <a:spcPts val="800"/>
              </a:spcAft>
              <a:buNone/>
            </a:pPr>
            <a:r>
              <a:rPr lang="en-US" sz="1600" dirty="0">
                <a:solidFill>
                  <a:schemeClr val="bg2"/>
                </a:solidFill>
              </a:rPr>
              <a:t>Kalaguard® SB </a:t>
            </a:r>
            <a:r>
              <a:rPr lang="en-US" sz="1600" dirty="0"/>
              <a:t>was shown to be an </a:t>
            </a:r>
            <a:r>
              <a:rPr lang="en-US" sz="1600" dirty="0">
                <a:solidFill>
                  <a:schemeClr val="bg2"/>
                </a:solidFill>
              </a:rPr>
              <a:t>effective </a:t>
            </a:r>
            <a:r>
              <a:rPr lang="en-US" sz="1600" dirty="0" smtClean="0">
                <a:solidFill>
                  <a:schemeClr val="bg2"/>
                </a:solidFill>
              </a:rPr>
              <a:t>new preservative </a:t>
            </a:r>
            <a:r>
              <a:rPr lang="en-US" sz="1600" dirty="0">
                <a:solidFill>
                  <a:schemeClr val="bg2"/>
                </a:solidFill>
              </a:rPr>
              <a:t>for home care</a:t>
            </a:r>
            <a:r>
              <a:rPr lang="en-US" sz="1600" dirty="0"/>
              <a:t>, providing formulators with a </a:t>
            </a:r>
            <a:r>
              <a:rPr lang="en-US" sz="1600" dirty="0">
                <a:solidFill>
                  <a:schemeClr val="bg2"/>
                </a:solidFill>
              </a:rPr>
              <a:t>green, consumer friendly, non-irritating option </a:t>
            </a:r>
            <a:r>
              <a:rPr lang="en-US" sz="1600" dirty="0"/>
              <a:t>for preserving formulations.</a:t>
            </a:r>
          </a:p>
        </p:txBody>
      </p:sp>
    </p:spTree>
    <p:extLst>
      <p:ext uri="{BB962C8B-B14F-4D97-AF65-F5344CB8AC3E}">
        <p14:creationId xmlns:p14="http://schemas.microsoft.com/office/powerpoint/2010/main" val="27931733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Disclaimer</a:t>
            </a:r>
          </a:p>
        </p:txBody>
      </p:sp>
      <p:sp>
        <p:nvSpPr>
          <p:cNvPr id="3" name="Slide Number Placeholder 2"/>
          <p:cNvSpPr>
            <a:spLocks noGrp="1"/>
          </p:cNvSpPr>
          <p:nvPr>
            <p:ph type="sldNum" sz="quarter" idx="12"/>
          </p:nvPr>
        </p:nvSpPr>
        <p:spPr/>
        <p:txBody>
          <a:bodyPr/>
          <a:lstStyle/>
          <a:p>
            <a:fld id="{A2511478-619A-48EE-AD9D-F3F3F4783ABB}" type="slidenum">
              <a:rPr lang="en-US" smtClean="0"/>
              <a:t>37</a:t>
            </a:fld>
            <a:endParaRPr lang="en-US"/>
          </a:p>
        </p:txBody>
      </p:sp>
      <p:sp>
        <p:nvSpPr>
          <p:cNvPr id="4" name="Text Placeholder 3"/>
          <p:cNvSpPr>
            <a:spLocks noGrp="1"/>
          </p:cNvSpPr>
          <p:nvPr>
            <p:ph type="body" sz="quarter" idx="13"/>
          </p:nvPr>
        </p:nvSpPr>
        <p:spPr>
          <a:xfrm>
            <a:off x="446230" y="1990729"/>
            <a:ext cx="11331121" cy="4730749"/>
          </a:xfrm>
        </p:spPr>
        <p:txBody>
          <a:bodyPr>
            <a:normAutofit/>
          </a:bodyPr>
          <a:lstStyle/>
          <a:p>
            <a:pPr marL="0" indent="0">
              <a:buNone/>
            </a:pPr>
            <a:r>
              <a:rPr lang="en-US" sz="1600" dirty="0"/>
              <a:t>The information contained herein is believed to be reliable, however is based upon laboratory work with small scale equipment and does not necessarily indicate end-product performance. Because of variations in methods, conditions and equipment used commercially in processing these materials, Emerald makes no representations, warranties or guarantees, express or implied,  as to the suitability of the products for particular applications, including those disclosed, or the results to be obtained. Full-scale testing and end-product performance are the responsibility of the user. Emerald Performance Materials shall not be liable for and the customer assumes all risk and liability for use and handling of any materials beyond Emerald’s direct control.  Nothing contained herein is to be considered as permission, recommendation nor as inducement to practice any patented invention without permission of the patent owner. </a:t>
            </a:r>
          </a:p>
        </p:txBody>
      </p:sp>
    </p:spTree>
    <p:extLst>
      <p:ext uri="{BB962C8B-B14F-4D97-AF65-F5344CB8AC3E}">
        <p14:creationId xmlns:p14="http://schemas.microsoft.com/office/powerpoint/2010/main" val="33690119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2408660" y="3308842"/>
            <a:ext cx="7772400" cy="1504950"/>
          </a:xfrm>
        </p:spPr>
        <p:txBody>
          <a:bodyPr>
            <a:normAutofit/>
          </a:bodyPr>
          <a:lstStyle/>
          <a:p>
            <a:pPr>
              <a:lnSpc>
                <a:spcPct val="100000"/>
              </a:lnSpc>
            </a:pPr>
            <a:r>
              <a:rPr lang="en-US" sz="2000" b="1" dirty="0">
                <a:latin typeface="+mj-lt"/>
                <a:ea typeface="Tahoma" panose="020B0604030504040204" pitchFamily="34" charset="0"/>
                <a:cs typeface="Tahoma" panose="020B0604030504040204" pitchFamily="34" charset="0"/>
              </a:rPr>
              <a:t>Jonathan Rabiei</a:t>
            </a:r>
            <a:endParaRPr lang="en-US" sz="2000" dirty="0">
              <a:latin typeface="+mj-lt"/>
              <a:ea typeface="Tahoma" panose="020B0604030504040204" pitchFamily="34" charset="0"/>
              <a:cs typeface="Tahoma" panose="020B0604030504040204" pitchFamily="34" charset="0"/>
            </a:endParaRPr>
          </a:p>
          <a:p>
            <a:pPr>
              <a:lnSpc>
                <a:spcPct val="100000"/>
              </a:lnSpc>
            </a:pPr>
            <a:r>
              <a:rPr lang="en-US" sz="2000" dirty="0">
                <a:latin typeface="+mj-lt"/>
                <a:ea typeface="Tahoma" panose="020B0604030504040204" pitchFamily="34" charset="0"/>
                <a:cs typeface="Tahoma" panose="020B0604030504040204" pitchFamily="34" charset="0"/>
              </a:rPr>
              <a:t>Business Development manager, Emerald Kalama Chemical</a:t>
            </a:r>
          </a:p>
          <a:p>
            <a:pPr>
              <a:lnSpc>
                <a:spcPct val="100000"/>
              </a:lnSpc>
            </a:pPr>
            <a:r>
              <a:rPr lang="en-US" sz="2000" dirty="0">
                <a:latin typeface="+mj-lt"/>
                <a:ea typeface="Tahoma" panose="020B0604030504040204" pitchFamily="34" charset="0"/>
                <a:cs typeface="Tahoma" panose="020B0604030504040204" pitchFamily="34" charset="0"/>
                <a:hlinkClick r:id="rId3"/>
              </a:rPr>
              <a:t>kalaguard@emeraldmaterials.com</a:t>
            </a:r>
            <a:r>
              <a:rPr lang="en-US" sz="2000" dirty="0">
                <a:latin typeface="+mj-lt"/>
                <a:ea typeface="Tahoma" panose="020B0604030504040204" pitchFamily="34" charset="0"/>
                <a:cs typeface="Tahoma" panose="020B0604030504040204" pitchFamily="34" charset="0"/>
              </a:rPr>
              <a:t> </a:t>
            </a:r>
          </a:p>
        </p:txBody>
      </p:sp>
      <p:sp>
        <p:nvSpPr>
          <p:cNvPr id="4" name="Rectangle 3"/>
          <p:cNvSpPr/>
          <p:nvPr/>
        </p:nvSpPr>
        <p:spPr>
          <a:xfrm>
            <a:off x="2731375" y="6296228"/>
            <a:ext cx="7347861" cy="253916"/>
          </a:xfrm>
          <a:prstGeom prst="rect">
            <a:avLst/>
          </a:prstGeom>
        </p:spPr>
        <p:txBody>
          <a:bodyPr wrap="square">
            <a:spAutoFit/>
          </a:bodyPr>
          <a:lstStyle/>
          <a:p>
            <a:pPr algn="ctr"/>
            <a:r>
              <a:rPr lang="en-US" sz="1050" dirty="0"/>
              <a:t>‘Use preservatives for products during storage safely. Always read the label and product information before use.’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6684" y="4977416"/>
            <a:ext cx="3917245" cy="757334"/>
          </a:xfrm>
          <a:prstGeom prst="rect">
            <a:avLst/>
          </a:prstGeom>
        </p:spPr>
      </p:pic>
    </p:spTree>
    <p:extLst>
      <p:ext uri="{BB962C8B-B14F-4D97-AF65-F5344CB8AC3E}">
        <p14:creationId xmlns:p14="http://schemas.microsoft.com/office/powerpoint/2010/main" val="19758553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955717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007" name="think-cell Slide" r:id="rId5" imgW="306" imgH="306" progId="TCLayout.ActiveDocument.1">
                  <p:embed/>
                </p:oleObj>
              </mc:Choice>
              <mc:Fallback>
                <p:oleObj name="think-cell Slide" r:id="rId5" imgW="306" imgH="30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Poll: What are the biggest preservative trends that you’d like to learn more about?</a:t>
            </a:r>
          </a:p>
        </p:txBody>
      </p:sp>
      <p:sp>
        <p:nvSpPr>
          <p:cNvPr id="3" name="Slide Number Placeholder 2"/>
          <p:cNvSpPr>
            <a:spLocks noGrp="1"/>
          </p:cNvSpPr>
          <p:nvPr>
            <p:ph type="sldNum" sz="quarter" idx="12"/>
          </p:nvPr>
        </p:nvSpPr>
        <p:spPr/>
        <p:txBody>
          <a:bodyPr/>
          <a:lstStyle/>
          <a:p>
            <a:fld id="{A2511478-619A-48EE-AD9D-F3F3F4783ABB}" type="slidenum">
              <a:rPr lang="en-US" smtClean="0"/>
              <a:t>39</a:t>
            </a:fld>
            <a:endParaRPr lang="en-US"/>
          </a:p>
        </p:txBody>
      </p:sp>
      <p:sp>
        <p:nvSpPr>
          <p:cNvPr id="4" name="Text Placeholder 3"/>
          <p:cNvSpPr>
            <a:spLocks noGrp="1"/>
          </p:cNvSpPr>
          <p:nvPr>
            <p:ph type="body" sz="quarter" idx="13"/>
          </p:nvPr>
        </p:nvSpPr>
        <p:spPr/>
        <p:txBody>
          <a:bodyPr/>
          <a:lstStyle/>
          <a:p>
            <a:pPr>
              <a:buFont typeface="Courier New" panose="02070309020205020404" pitchFamily="49" charset="0"/>
              <a:buChar char="o"/>
            </a:pPr>
            <a:r>
              <a:rPr lang="en-US" dirty="0"/>
              <a:t>Contrasting existing antimicrobial actives</a:t>
            </a:r>
          </a:p>
          <a:p>
            <a:pPr>
              <a:buFont typeface="Courier New" panose="02070309020205020404" pitchFamily="49" charset="0"/>
              <a:buChar char="o"/>
            </a:pPr>
            <a:r>
              <a:rPr lang="en-US" dirty="0"/>
              <a:t>Additional multifunctional solutions</a:t>
            </a:r>
          </a:p>
          <a:p>
            <a:pPr>
              <a:buFont typeface="Courier New" panose="02070309020205020404" pitchFamily="49" charset="0"/>
              <a:buChar char="o"/>
            </a:pPr>
            <a:r>
              <a:rPr lang="en-US" dirty="0"/>
              <a:t>Biorenewable preservative solutions</a:t>
            </a:r>
          </a:p>
          <a:p>
            <a:pPr>
              <a:buFont typeface="Courier New" panose="02070309020205020404" pitchFamily="49" charset="0"/>
              <a:buChar char="o"/>
            </a:pPr>
            <a:r>
              <a:rPr lang="en-US" dirty="0"/>
              <a:t>Formulating for sensitive skin</a:t>
            </a:r>
          </a:p>
        </p:txBody>
      </p:sp>
    </p:spTree>
    <p:extLst>
      <p:ext uri="{BB962C8B-B14F-4D97-AF65-F5344CB8AC3E}">
        <p14:creationId xmlns:p14="http://schemas.microsoft.com/office/powerpoint/2010/main" val="2290725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347295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3719" name="think-cell Slide" r:id="rId4" imgW="306" imgH="306" progId="TCLayout.ActiveDocument.1">
                  <p:embed/>
                </p:oleObj>
              </mc:Choice>
              <mc:Fallback>
                <p:oleObj name="think-cell Slide" r:id="rId4" imgW="306" imgH="30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p:cNvSpPr>
            <a:spLocks noGrp="1"/>
          </p:cNvSpPr>
          <p:nvPr>
            <p:ph type="sldNum" sz="quarter" idx="13"/>
          </p:nvPr>
        </p:nvSpPr>
        <p:spPr/>
        <p:txBody>
          <a:bodyPr/>
          <a:lstStyle/>
          <a:p>
            <a:fld id="{A2511478-619A-48EE-AD9D-F3F3F4783ABB}" type="slidenum">
              <a:rPr lang="en-US" smtClean="0"/>
              <a:t>4</a:t>
            </a:fld>
            <a:endParaRPr lang="en-US"/>
          </a:p>
        </p:txBody>
      </p:sp>
      <p:grpSp>
        <p:nvGrpSpPr>
          <p:cNvPr id="6" name="Group 5"/>
          <p:cNvGrpSpPr/>
          <p:nvPr/>
        </p:nvGrpSpPr>
        <p:grpSpPr>
          <a:xfrm>
            <a:off x="1592514" y="1350906"/>
            <a:ext cx="9443665" cy="5370572"/>
            <a:chOff x="700166" y="936625"/>
            <a:chExt cx="7657403" cy="4354732"/>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166" y="936625"/>
              <a:ext cx="7657403" cy="4354732"/>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2525" r="12525"/>
            <a:stretch/>
          </p:blipFill>
          <p:spPr>
            <a:xfrm>
              <a:off x="1116890" y="964607"/>
              <a:ext cx="1097280" cy="1097280"/>
            </a:xfrm>
            <a:prstGeom prst="ellipse">
              <a:avLst/>
            </a:prstGeom>
            <a:ln>
              <a:solidFill>
                <a:schemeClr val="bg1"/>
              </a:solidFill>
            </a:ln>
          </p:spPr>
        </p:pic>
        <p:pic>
          <p:nvPicPr>
            <p:cNvPr id="9" name="Picture 8"/>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11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103120" y="2913872"/>
              <a:ext cx="1097280" cy="1097280"/>
            </a:xfrm>
            <a:prstGeom prst="ellipse">
              <a:avLst/>
            </a:prstGeom>
            <a:ln>
              <a:solidFill>
                <a:schemeClr val="bg1"/>
              </a:solidFill>
            </a:ln>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313367" y="3474629"/>
              <a:ext cx="1097280" cy="1097280"/>
            </a:xfrm>
            <a:prstGeom prst="ellipse">
              <a:avLst/>
            </a:prstGeom>
            <a:ln>
              <a:solidFill>
                <a:schemeClr val="bg1"/>
              </a:solidFill>
            </a:ln>
          </p:spPr>
        </p:pic>
        <p:pic>
          <p:nvPicPr>
            <p:cNvPr id="11" name="Picture 10"/>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5800"/>
                      </a14:imgEffect>
                      <a14:imgEffect>
                        <a14:saturation sat="120000"/>
                      </a14:imgEffect>
                      <a14:imgEffect>
                        <a14:brightnessContrast contrast="5000"/>
                      </a14:imgEffect>
                    </a14:imgLayer>
                  </a14:imgProps>
                </a:ext>
                <a:ext uri="{28A0092B-C50C-407E-A947-70E740481C1C}">
                  <a14:useLocalDpi xmlns:a14="http://schemas.microsoft.com/office/drawing/2010/main" val="0"/>
                </a:ext>
              </a:extLst>
            </a:blip>
            <a:srcRect l="9836" t="24751" r="519" b="8853"/>
            <a:stretch/>
          </p:blipFill>
          <p:spPr>
            <a:xfrm>
              <a:off x="6284976" y="1217676"/>
              <a:ext cx="1097280" cy="1097280"/>
            </a:xfrm>
            <a:prstGeom prst="ellipse">
              <a:avLst/>
            </a:prstGeom>
            <a:ln>
              <a:solidFill>
                <a:schemeClr val="bg1"/>
              </a:solidFill>
            </a:ln>
          </p:spPr>
        </p:pic>
      </p:grpSp>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7300" y="187019"/>
            <a:ext cx="2683735" cy="766113"/>
          </a:xfrm>
          <a:prstGeom prst="rect">
            <a:avLst/>
          </a:prstGeom>
        </p:spPr>
      </p:pic>
    </p:spTree>
    <p:extLst>
      <p:ext uri="{BB962C8B-B14F-4D97-AF65-F5344CB8AC3E}">
        <p14:creationId xmlns:p14="http://schemas.microsoft.com/office/powerpoint/2010/main" val="565066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6791648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8718" name="think-cell Slide" r:id="rId6" imgW="306" imgH="306" progId="TCLayout.ActiveDocument.1">
                  <p:embed/>
                </p:oleObj>
              </mc:Choice>
              <mc:Fallback>
                <p:oleObj name="think-cell Slide" r:id="rId6" imgW="306" imgH="30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Washing &amp; </a:t>
            </a:r>
            <a:r>
              <a:rPr lang="en-US" dirty="0" smtClean="0"/>
              <a:t>cleaning </a:t>
            </a:r>
            <a:r>
              <a:rPr lang="en-US" dirty="0"/>
              <a:t>– 100 </a:t>
            </a:r>
            <a:r>
              <a:rPr lang="en-US" dirty="0" smtClean="0"/>
              <a:t>years ago</a:t>
            </a:r>
            <a:endParaRPr lang="en-US" dirty="0"/>
          </a:p>
        </p:txBody>
      </p:sp>
      <p:sp>
        <p:nvSpPr>
          <p:cNvPr id="12" name="Slide Number Placeholder 11"/>
          <p:cNvSpPr>
            <a:spLocks noGrp="1"/>
          </p:cNvSpPr>
          <p:nvPr>
            <p:ph type="sldNum" sz="quarter" idx="12"/>
          </p:nvPr>
        </p:nvSpPr>
        <p:spPr/>
        <p:txBody>
          <a:bodyPr/>
          <a:lstStyle/>
          <a:p>
            <a:fld id="{A2511478-619A-48EE-AD9D-F3F3F4783ABB}" type="slidenum">
              <a:rPr lang="en-US" smtClean="0"/>
              <a:t>5</a:t>
            </a:fld>
            <a:endParaRPr lang="en-US"/>
          </a:p>
        </p:txBody>
      </p:sp>
      <p:pic>
        <p:nvPicPr>
          <p:cNvPr id="16" name="Picture 15"/>
          <p:cNvPicPr>
            <a:picLocks noChangeAspect="1"/>
          </p:cNvPicPr>
          <p:nvPr/>
        </p:nvPicPr>
        <p:blipFill>
          <a:blip r:embed="rId8"/>
          <a:stretch>
            <a:fillRect/>
          </a:stretch>
        </p:blipFill>
        <p:spPr>
          <a:xfrm>
            <a:off x="4880274" y="1249016"/>
            <a:ext cx="2579213" cy="2130200"/>
          </a:xfrm>
          <a:prstGeom prst="rect">
            <a:avLst/>
          </a:prstGeom>
          <a:ln>
            <a:solidFill>
              <a:schemeClr val="bg1"/>
            </a:solidFill>
          </a:ln>
        </p:spPr>
      </p:pic>
      <p:pic>
        <p:nvPicPr>
          <p:cNvPr id="18" name="Picture 17"/>
          <p:cNvPicPr>
            <a:picLocks noChangeAspect="1"/>
          </p:cNvPicPr>
          <p:nvPr/>
        </p:nvPicPr>
        <p:blipFill>
          <a:blip r:embed="rId9"/>
          <a:stretch>
            <a:fillRect/>
          </a:stretch>
        </p:blipFill>
        <p:spPr>
          <a:xfrm>
            <a:off x="1341765" y="1249016"/>
            <a:ext cx="3380874" cy="2477587"/>
          </a:xfrm>
          <a:prstGeom prst="rect">
            <a:avLst/>
          </a:prstGeom>
          <a:ln>
            <a:solidFill>
              <a:schemeClr val="bg1"/>
            </a:solidFill>
          </a:ln>
        </p:spPr>
      </p:pic>
      <p:pic>
        <p:nvPicPr>
          <p:cNvPr id="19" name="Picture 18"/>
          <p:cNvPicPr>
            <a:picLocks noChangeAspect="1"/>
          </p:cNvPicPr>
          <p:nvPr/>
        </p:nvPicPr>
        <p:blipFill>
          <a:blip r:embed="rId10"/>
          <a:stretch>
            <a:fillRect/>
          </a:stretch>
        </p:blipFill>
        <p:spPr>
          <a:xfrm>
            <a:off x="3005466" y="2285074"/>
            <a:ext cx="3434345" cy="2357152"/>
          </a:xfrm>
          <a:prstGeom prst="rect">
            <a:avLst/>
          </a:prstGeom>
          <a:ln>
            <a:solidFill>
              <a:schemeClr val="bg1"/>
            </a:solidFill>
          </a:ln>
        </p:spPr>
      </p:pic>
      <p:pic>
        <p:nvPicPr>
          <p:cNvPr id="20" name="Picture 19"/>
          <p:cNvPicPr>
            <a:picLocks noChangeAspect="1"/>
          </p:cNvPicPr>
          <p:nvPr/>
        </p:nvPicPr>
        <p:blipFill>
          <a:blip r:embed="rId11"/>
          <a:stretch>
            <a:fillRect/>
          </a:stretch>
        </p:blipFill>
        <p:spPr>
          <a:xfrm>
            <a:off x="7617122" y="1249016"/>
            <a:ext cx="2458954" cy="3380006"/>
          </a:xfrm>
          <a:prstGeom prst="rect">
            <a:avLst/>
          </a:prstGeom>
          <a:ln>
            <a:solidFill>
              <a:schemeClr val="bg1"/>
            </a:solidFill>
          </a:ln>
        </p:spPr>
      </p:pic>
      <p:sp>
        <p:nvSpPr>
          <p:cNvPr id="13" name="Rectangle 12"/>
          <p:cNvSpPr/>
          <p:nvPr/>
        </p:nvSpPr>
        <p:spPr>
          <a:xfrm>
            <a:off x="584200" y="4314898"/>
            <a:ext cx="10781935" cy="1954381"/>
          </a:xfrm>
          <a:prstGeom prst="rect">
            <a:avLst/>
          </a:prstGeom>
        </p:spPr>
        <p:txBody>
          <a:bodyPr wrap="square">
            <a:spAutoFit/>
          </a:bodyPr>
          <a:lstStyle/>
          <a:p>
            <a:pPr>
              <a:spcAft>
                <a:spcPts val="1200"/>
              </a:spcAft>
            </a:pPr>
            <a:r>
              <a:rPr lang="en-US" sz="2400" b="1" dirty="0"/>
              <a:t>In 1920</a:t>
            </a:r>
          </a:p>
          <a:p>
            <a:pPr marL="228600" indent="-228600">
              <a:spcAft>
                <a:spcPts val="600"/>
              </a:spcAft>
              <a:buClr>
                <a:schemeClr val="bg2"/>
              </a:buClr>
              <a:buFont typeface="Arial" panose="020B0604020202020204" pitchFamily="34" charset="0"/>
              <a:buChar char="•"/>
            </a:pPr>
            <a:r>
              <a:rPr lang="en-US" dirty="0" smtClean="0"/>
              <a:t>Estimated </a:t>
            </a:r>
            <a:r>
              <a:rPr lang="en-US" dirty="0"/>
              <a:t>world population in 1920: </a:t>
            </a:r>
            <a:r>
              <a:rPr lang="en-US" b="1" dirty="0"/>
              <a:t>1.7 bio</a:t>
            </a:r>
          </a:p>
          <a:p>
            <a:pPr marL="228600" indent="-228600">
              <a:spcAft>
                <a:spcPts val="600"/>
              </a:spcAft>
              <a:buClr>
                <a:schemeClr val="bg2"/>
              </a:buClr>
              <a:buFont typeface="Arial" panose="020B0604020202020204" pitchFamily="34" charset="0"/>
              <a:buChar char="•"/>
            </a:pPr>
            <a:r>
              <a:rPr lang="en-US" dirty="0"/>
              <a:t>Average male weekly wage in UK was about </a:t>
            </a:r>
            <a:r>
              <a:rPr lang="en-US" b="1" dirty="0"/>
              <a:t>£5 </a:t>
            </a:r>
            <a:r>
              <a:rPr lang="en-US" dirty="0"/>
              <a:t>(roughly £103 nowadays). A pint cost 75 pence.</a:t>
            </a:r>
          </a:p>
          <a:p>
            <a:pPr marL="228600" indent="-228600">
              <a:spcAft>
                <a:spcPts val="600"/>
              </a:spcAft>
              <a:buClr>
                <a:schemeClr val="bg2"/>
              </a:buClr>
              <a:buFont typeface="Arial" panose="020B0604020202020204" pitchFamily="34" charset="0"/>
              <a:buChar char="•"/>
            </a:pPr>
            <a:r>
              <a:rPr lang="en-US" dirty="0"/>
              <a:t>Washing and cleaning was a daily job. Most products were solid.</a:t>
            </a:r>
          </a:p>
          <a:p>
            <a:pPr marL="228600" indent="-228600">
              <a:spcAft>
                <a:spcPts val="600"/>
              </a:spcAft>
              <a:buClr>
                <a:schemeClr val="bg2"/>
              </a:buClr>
              <a:buFont typeface="Arial" panose="020B0604020202020204" pitchFamily="34" charset="0"/>
              <a:buChar char="•"/>
            </a:pPr>
            <a:r>
              <a:rPr lang="en-US" dirty="0"/>
              <a:t>Average life </a:t>
            </a:r>
            <a:r>
              <a:rPr lang="en-US" dirty="0" smtClean="0"/>
              <a:t>expectancy: </a:t>
            </a:r>
            <a:r>
              <a:rPr lang="en-US" b="1" dirty="0"/>
              <a:t>52 years</a:t>
            </a:r>
          </a:p>
        </p:txBody>
      </p:sp>
    </p:spTree>
    <p:extLst>
      <p:ext uri="{BB962C8B-B14F-4D97-AF65-F5344CB8AC3E}">
        <p14:creationId xmlns:p14="http://schemas.microsoft.com/office/powerpoint/2010/main" val="709706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 - 2020</a:t>
            </a:r>
          </a:p>
        </p:txBody>
      </p:sp>
      <p:sp>
        <p:nvSpPr>
          <p:cNvPr id="12" name="Slide Number Placeholder 11"/>
          <p:cNvSpPr>
            <a:spLocks noGrp="1"/>
          </p:cNvSpPr>
          <p:nvPr>
            <p:ph type="sldNum" sz="quarter" idx="12"/>
          </p:nvPr>
        </p:nvSpPr>
        <p:spPr/>
        <p:txBody>
          <a:bodyPr/>
          <a:lstStyle/>
          <a:p>
            <a:fld id="{A2511478-619A-48EE-AD9D-F3F3F4783ABB}" type="slidenum">
              <a:rPr lang="en-US" smtClean="0"/>
              <a:t>6</a:t>
            </a:fld>
            <a:endParaRPr lang="en-US" dirty="0"/>
          </a:p>
        </p:txBody>
      </p:sp>
      <p:sp>
        <p:nvSpPr>
          <p:cNvPr id="13" name="Rectangle 12"/>
          <p:cNvSpPr/>
          <p:nvPr/>
        </p:nvSpPr>
        <p:spPr>
          <a:xfrm>
            <a:off x="536328" y="1660101"/>
            <a:ext cx="6026518" cy="3447098"/>
          </a:xfrm>
          <a:prstGeom prst="rect">
            <a:avLst/>
          </a:prstGeom>
        </p:spPr>
        <p:txBody>
          <a:bodyPr wrap="square">
            <a:spAutoFit/>
          </a:bodyPr>
          <a:lstStyle/>
          <a:p>
            <a:pPr>
              <a:spcAft>
                <a:spcPts val="1200"/>
              </a:spcAft>
            </a:pPr>
            <a:r>
              <a:rPr lang="en-US" sz="2400" b="1" dirty="0"/>
              <a:t>In 2020</a:t>
            </a:r>
          </a:p>
          <a:p>
            <a:pPr marL="228600" indent="-228600">
              <a:spcAft>
                <a:spcPts val="1200"/>
              </a:spcAft>
              <a:buClr>
                <a:schemeClr val="bg2"/>
              </a:buClr>
              <a:buFont typeface="Arial" panose="020B0604020202020204" pitchFamily="34" charset="0"/>
              <a:buChar char="•"/>
            </a:pPr>
            <a:r>
              <a:rPr lang="en-US" dirty="0"/>
              <a:t>World population: </a:t>
            </a:r>
            <a:r>
              <a:rPr lang="en-US" b="1" dirty="0"/>
              <a:t>7.8 bio. Estimated by the UN to grow to &gt;8.5 bio @2030</a:t>
            </a:r>
          </a:p>
          <a:p>
            <a:pPr marL="228600" indent="-228600">
              <a:spcAft>
                <a:spcPts val="1200"/>
              </a:spcAft>
              <a:buClr>
                <a:schemeClr val="bg2"/>
              </a:buClr>
              <a:buFont typeface="Arial" panose="020B0604020202020204" pitchFamily="34" charset="0"/>
              <a:buChar char="•"/>
            </a:pPr>
            <a:r>
              <a:rPr lang="en-US" dirty="0"/>
              <a:t>Pandemic COVID-19 killing more than 0.5M people </a:t>
            </a:r>
            <a:r>
              <a:rPr lang="en-US" dirty="0" err="1"/>
              <a:t>ytd</a:t>
            </a:r>
            <a:endParaRPr lang="en-US" dirty="0"/>
          </a:p>
          <a:p>
            <a:pPr marL="228600" indent="-228600">
              <a:spcAft>
                <a:spcPts val="1200"/>
              </a:spcAft>
              <a:buClr>
                <a:schemeClr val="bg2"/>
              </a:buClr>
              <a:buFont typeface="Arial" panose="020B0604020202020204" pitchFamily="34" charset="0"/>
              <a:buChar char="•"/>
            </a:pPr>
            <a:r>
              <a:rPr lang="en-US" dirty="0"/>
              <a:t>Washing and cleaning is weekly job, with assistance of machines. Most products are liquid</a:t>
            </a:r>
          </a:p>
          <a:p>
            <a:pPr marL="228600" indent="-228600">
              <a:spcAft>
                <a:spcPts val="1200"/>
              </a:spcAft>
              <a:buClr>
                <a:schemeClr val="bg2"/>
              </a:buClr>
              <a:buFont typeface="Arial" panose="020B0604020202020204" pitchFamily="34" charset="0"/>
              <a:buChar char="•"/>
            </a:pPr>
            <a:r>
              <a:rPr lang="en-US" dirty="0"/>
              <a:t>Average life expectation: </a:t>
            </a:r>
            <a:r>
              <a:rPr lang="en-US" b="1" dirty="0"/>
              <a:t>73.5 years</a:t>
            </a:r>
          </a:p>
          <a:p>
            <a:pPr marL="520700" lvl="1" indent="-292100">
              <a:spcAft>
                <a:spcPts val="1200"/>
              </a:spcAft>
            </a:pPr>
            <a:r>
              <a:rPr lang="en-US" b="1" dirty="0">
                <a:sym typeface="Wingdings" panose="05000000000000000000" pitchFamily="2" charset="2"/>
              </a:rPr>
              <a:t> Our planet’s climate, the </a:t>
            </a:r>
            <a:r>
              <a:rPr lang="en-US" b="1" dirty="0" smtClean="0">
                <a:sym typeface="Wingdings" panose="05000000000000000000" pitchFamily="2" charset="2"/>
              </a:rPr>
              <a:t>ecosystem, </a:t>
            </a:r>
            <a:r>
              <a:rPr lang="en-US" b="1" dirty="0">
                <a:sym typeface="Wingdings" panose="05000000000000000000" pitchFamily="2" charset="2"/>
              </a:rPr>
              <a:t>and our own human health &amp; safety are under threat</a:t>
            </a:r>
            <a:endParaRPr lang="en-US" b="1" dirty="0"/>
          </a:p>
        </p:txBody>
      </p:sp>
      <p:pic>
        <p:nvPicPr>
          <p:cNvPr id="3" name="Picture 2"/>
          <p:cNvPicPr>
            <a:picLocks noChangeAspect="1"/>
          </p:cNvPicPr>
          <p:nvPr/>
        </p:nvPicPr>
        <p:blipFill>
          <a:blip r:embed="rId3"/>
          <a:stretch>
            <a:fillRect/>
          </a:stretch>
        </p:blipFill>
        <p:spPr>
          <a:xfrm>
            <a:off x="7386503" y="631135"/>
            <a:ext cx="3220493" cy="3220493"/>
          </a:xfrm>
          <a:prstGeom prst="ellipse">
            <a:avLst/>
          </a:prstGeom>
        </p:spPr>
      </p:pic>
      <p:sp>
        <p:nvSpPr>
          <p:cNvPr id="4" name="Rounded Rectangular Callout 3"/>
          <p:cNvSpPr/>
          <p:nvPr/>
        </p:nvSpPr>
        <p:spPr>
          <a:xfrm>
            <a:off x="6693387" y="3742707"/>
            <a:ext cx="4606724" cy="2482519"/>
          </a:xfrm>
          <a:prstGeom prst="wedgeRoundRectCallout">
            <a:avLst>
              <a:gd name="adj1" fmla="val -17800"/>
              <a:gd name="adj2" fmla="val 39991"/>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000" b="1" dirty="0" smtClean="0">
                <a:solidFill>
                  <a:schemeClr val="accent2"/>
                </a:solidFill>
              </a:rPr>
              <a:t>State-of-the-art, </a:t>
            </a:r>
            <a:r>
              <a:rPr lang="en-US" sz="2000" b="1" dirty="0">
                <a:solidFill>
                  <a:schemeClr val="accent2"/>
                </a:solidFill>
              </a:rPr>
              <a:t>modern product design aspects</a:t>
            </a:r>
          </a:p>
          <a:p>
            <a:pPr marL="228600" indent="-228600">
              <a:buClr>
                <a:schemeClr val="accent2"/>
              </a:buClr>
              <a:buFont typeface="Arial" panose="020B0604020202020204" pitchFamily="34" charset="0"/>
              <a:buChar char="•"/>
            </a:pPr>
            <a:r>
              <a:rPr lang="en-US" dirty="0">
                <a:solidFill>
                  <a:sysClr val="windowText" lastClr="000000"/>
                </a:solidFill>
              </a:rPr>
              <a:t>Function &amp; </a:t>
            </a:r>
            <a:r>
              <a:rPr lang="en-US" dirty="0" smtClean="0">
                <a:solidFill>
                  <a:sysClr val="windowText" lastClr="000000"/>
                </a:solidFill>
              </a:rPr>
              <a:t>convenience </a:t>
            </a:r>
            <a:endParaRPr lang="en-US" dirty="0">
              <a:solidFill>
                <a:sysClr val="windowText" lastClr="000000"/>
              </a:solidFill>
            </a:endParaRPr>
          </a:p>
          <a:p>
            <a:pPr marL="228600" indent="-228600">
              <a:buClr>
                <a:schemeClr val="accent2"/>
              </a:buClr>
              <a:buFont typeface="Arial" panose="020B0604020202020204" pitchFamily="34" charset="0"/>
              <a:buChar char="•"/>
            </a:pPr>
            <a:r>
              <a:rPr lang="en-US" dirty="0">
                <a:solidFill>
                  <a:sysClr val="windowText" lastClr="000000"/>
                </a:solidFill>
              </a:rPr>
              <a:t>Human health impact</a:t>
            </a:r>
          </a:p>
          <a:p>
            <a:pPr marL="228600" indent="-228600">
              <a:buClr>
                <a:schemeClr val="accent2"/>
              </a:buClr>
              <a:buFont typeface="Arial" panose="020B0604020202020204" pitchFamily="34" charset="0"/>
              <a:buChar char="•"/>
            </a:pPr>
            <a:r>
              <a:rPr lang="en-US" dirty="0">
                <a:solidFill>
                  <a:sysClr val="windowText" lastClr="000000"/>
                </a:solidFill>
              </a:rPr>
              <a:t>Environmental impact</a:t>
            </a:r>
          </a:p>
          <a:p>
            <a:pPr marL="228600" indent="-228600">
              <a:buClr>
                <a:schemeClr val="accent2"/>
              </a:buClr>
              <a:buFont typeface="Arial" panose="020B0604020202020204" pitchFamily="34" charset="0"/>
              <a:buChar char="•"/>
            </a:pPr>
            <a:r>
              <a:rPr lang="en-US" dirty="0">
                <a:solidFill>
                  <a:sysClr val="windowText" lastClr="000000"/>
                </a:solidFill>
              </a:rPr>
              <a:t>Ecological footprint</a:t>
            </a:r>
          </a:p>
          <a:p>
            <a:pPr marL="228600" indent="-228600">
              <a:buClr>
                <a:schemeClr val="accent2"/>
              </a:buClr>
              <a:buFont typeface="Arial" panose="020B0604020202020204" pitchFamily="34" charset="0"/>
              <a:buChar char="•"/>
            </a:pPr>
            <a:r>
              <a:rPr lang="en-US" dirty="0">
                <a:solidFill>
                  <a:sysClr val="windowText" lastClr="000000"/>
                </a:solidFill>
              </a:rPr>
              <a:t>Ethical / social </a:t>
            </a:r>
            <a:r>
              <a:rPr lang="en-US" dirty="0" smtClean="0">
                <a:solidFill>
                  <a:sysClr val="windowText" lastClr="000000"/>
                </a:solidFill>
              </a:rPr>
              <a:t>aspects</a:t>
            </a:r>
            <a:endParaRPr lang="en-US" dirty="0">
              <a:solidFill>
                <a:sysClr val="windowText" lastClr="000000"/>
              </a:solidFill>
            </a:endParaRP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0435" y1="35787" x2="33504" y2="72335"/>
                        <a14:foregroundMark x1="50639" y1="27411" x2="73913" y2="65990"/>
                      </a14:backgroundRemoval>
                    </a14:imgEffect>
                  </a14:imgLayer>
                </a14:imgProps>
              </a:ext>
              <a:ext uri="{28A0092B-C50C-407E-A947-70E740481C1C}">
                <a14:useLocalDpi xmlns:a14="http://schemas.microsoft.com/office/drawing/2010/main" val="0"/>
              </a:ext>
            </a:extLst>
          </a:blip>
          <a:stretch>
            <a:fillRect/>
          </a:stretch>
        </p:blipFill>
        <p:spPr>
          <a:xfrm>
            <a:off x="9924088" y="4757330"/>
            <a:ext cx="1749317" cy="1764123"/>
          </a:xfrm>
          <a:prstGeom prst="rect">
            <a:avLst/>
          </a:prstGeom>
        </p:spPr>
      </p:pic>
    </p:spTree>
    <p:extLst>
      <p:ext uri="{BB962C8B-B14F-4D97-AF65-F5344CB8AC3E}">
        <p14:creationId xmlns:p14="http://schemas.microsoft.com/office/powerpoint/2010/main" val="2373942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extLst>
              <p:ext uri="{D42A27DB-BD31-4B8C-83A1-F6EECF244321}">
                <p14:modId xmlns:p14="http://schemas.microsoft.com/office/powerpoint/2010/main" val="989942904"/>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07273" name="think-cell Slide" r:id="rId6" imgW="359" imgH="360" progId="TCLayout.ActiveDocument.1">
                  <p:embed/>
                </p:oleObj>
              </mc:Choice>
              <mc:Fallback>
                <p:oleObj name="think-cell Slide" r:id="rId6" imgW="359" imgH="360" progId="TCLayout.ActiveDocument.1">
                  <p:embed/>
                  <p:pic>
                    <p:nvPicPr>
                      <p:cNvPr id="12" name="Object 11" hidden="1"/>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8" name="Rectangle 7"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33" dirty="0">
              <a:latin typeface="Trebuchet MS" panose="020B0603020202020204" pitchFamily="34" charset="0"/>
              <a:ea typeface="+mj-ea"/>
              <a:cs typeface="+mj-cs"/>
              <a:sym typeface="Trebuchet MS" panose="020B0603020202020204" pitchFamily="34" charset="0"/>
            </a:endParaRPr>
          </a:p>
        </p:txBody>
      </p:sp>
      <p:pic>
        <p:nvPicPr>
          <p:cNvPr id="11" name="Picture 10"/>
          <p:cNvPicPr>
            <a:picLocks noChangeAspect="1"/>
          </p:cNvPicPr>
          <p:nvPr/>
        </p:nvPicPr>
        <p:blipFill rotWithShape="1">
          <a:blip r:embed="rId8"/>
          <a:srcRect l="43927" r="6073"/>
          <a:stretch/>
        </p:blipFill>
        <p:spPr>
          <a:xfrm>
            <a:off x="1703161" y="2308311"/>
            <a:ext cx="2577201" cy="2577201"/>
          </a:xfrm>
          <a:prstGeom prst="ellipse">
            <a:avLst/>
          </a:prstGeom>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7131" r="26179"/>
          <a:stretch/>
        </p:blipFill>
        <p:spPr>
          <a:xfrm>
            <a:off x="3908865" y="958524"/>
            <a:ext cx="3325934" cy="3325934"/>
          </a:xfrm>
          <a:prstGeom prst="ellipse">
            <a:avLst/>
          </a:prstGeom>
          <a:ln w="38100">
            <a:solidFill>
              <a:schemeClr val="bg1"/>
            </a:solidFill>
          </a:ln>
        </p:spPr>
      </p:pic>
      <p:pic>
        <p:nvPicPr>
          <p:cNvPr id="20" name="Picture 19"/>
          <p:cNvPicPr>
            <a:picLocks noChangeAspect="1"/>
          </p:cNvPicPr>
          <p:nvPr/>
        </p:nvPicPr>
        <p:blipFill rotWithShape="1">
          <a:blip r:embed="rId10" cstate="screen">
            <a:extLst>
              <a:ext uri="{28A0092B-C50C-407E-A947-70E740481C1C}">
                <a14:useLocalDpi xmlns:a14="http://schemas.microsoft.com/office/drawing/2010/main"/>
              </a:ext>
            </a:extLst>
          </a:blip>
          <a:srcRect l="32839" r="496"/>
          <a:stretch/>
        </p:blipFill>
        <p:spPr>
          <a:xfrm>
            <a:off x="7090465" y="958524"/>
            <a:ext cx="2569464" cy="2569464"/>
          </a:xfrm>
          <a:prstGeom prst="ellipse">
            <a:avLst/>
          </a:prstGeom>
          <a:ln w="38100">
            <a:solidFill>
              <a:schemeClr val="bg1"/>
            </a:solidFill>
          </a:ln>
        </p:spPr>
      </p:pic>
      <p:sp>
        <p:nvSpPr>
          <p:cNvPr id="2" name="Title 1"/>
          <p:cNvSpPr>
            <a:spLocks noGrp="1"/>
          </p:cNvSpPr>
          <p:nvPr>
            <p:ph type="title"/>
          </p:nvPr>
        </p:nvSpPr>
        <p:spPr/>
        <p:txBody>
          <a:bodyPr/>
          <a:lstStyle/>
          <a:p>
            <a:r>
              <a:rPr lang="en-US" dirty="0"/>
              <a:t>What’s on consumers’ minds?</a:t>
            </a:r>
          </a:p>
        </p:txBody>
      </p:sp>
      <p:pic>
        <p:nvPicPr>
          <p:cNvPr id="6" name="Picture 5"/>
          <p:cNvPicPr>
            <a:picLocks noChangeAspect="1"/>
          </p:cNvPicPr>
          <p:nvPr/>
        </p:nvPicPr>
        <p:blipFill rotWithShape="1">
          <a:blip r:embed="rId11" cstate="screen">
            <a:extLst>
              <a:ext uri="{28A0092B-C50C-407E-A947-70E740481C1C}">
                <a14:useLocalDpi xmlns:a14="http://schemas.microsoft.com/office/drawing/2010/main"/>
              </a:ext>
            </a:extLst>
          </a:blip>
          <a:srcRect l="14927" r="15700"/>
          <a:stretch/>
        </p:blipFill>
        <p:spPr>
          <a:xfrm>
            <a:off x="5908703" y="2909060"/>
            <a:ext cx="2569749" cy="2569749"/>
          </a:xfrm>
          <a:prstGeom prst="ellipse">
            <a:avLst/>
          </a:prstGeom>
          <a:ln w="38100">
            <a:solidFill>
              <a:schemeClr val="bg1"/>
            </a:solidFill>
          </a:ln>
        </p:spPr>
      </p:pic>
      <p:pic>
        <p:nvPicPr>
          <p:cNvPr id="10" name="Picture 9"/>
          <p:cNvPicPr>
            <a:picLocks noChangeAspect="1"/>
          </p:cNvPicPr>
          <p:nvPr/>
        </p:nvPicPr>
        <p:blipFill rotWithShape="1">
          <a:blip r:embed="rId12"/>
          <a:srcRect l="18700" r="22166"/>
          <a:stretch/>
        </p:blipFill>
        <p:spPr>
          <a:xfrm>
            <a:off x="2363831" y="5071434"/>
            <a:ext cx="1617537" cy="1420982"/>
          </a:xfrm>
          <a:prstGeom prst="rect">
            <a:avLst/>
          </a:prstGeom>
        </p:spPr>
      </p:pic>
      <p:sp>
        <p:nvSpPr>
          <p:cNvPr id="19" name="Rounded Rectangle 18"/>
          <p:cNvSpPr/>
          <p:nvPr/>
        </p:nvSpPr>
        <p:spPr>
          <a:xfrm>
            <a:off x="502378" y="1234452"/>
            <a:ext cx="3129821" cy="115458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“How do I know which products reflect my green values?”</a:t>
            </a:r>
          </a:p>
        </p:txBody>
      </p:sp>
      <p:sp>
        <p:nvSpPr>
          <p:cNvPr id="16" name="Rounded Rectangle 15"/>
          <p:cNvSpPr/>
          <p:nvPr/>
        </p:nvSpPr>
        <p:spPr>
          <a:xfrm>
            <a:off x="4071468" y="5205400"/>
            <a:ext cx="3408832" cy="115458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“How can I help preserve the environment for the future?”</a:t>
            </a:r>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3624" y="4939069"/>
            <a:ext cx="1454279" cy="1426129"/>
          </a:xfrm>
          <a:prstGeom prst="rect">
            <a:avLst/>
          </a:prstGeom>
        </p:spPr>
      </p:pic>
      <p:sp>
        <p:nvSpPr>
          <p:cNvPr id="18" name="Rounded Rectangle 17"/>
          <p:cNvSpPr/>
          <p:nvPr/>
        </p:nvSpPr>
        <p:spPr>
          <a:xfrm>
            <a:off x="8703300" y="3615319"/>
            <a:ext cx="3094925" cy="115458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“How do I keep myself and my children safe and healthy?” </a:t>
            </a:r>
          </a:p>
        </p:txBody>
      </p:sp>
      <p:sp>
        <p:nvSpPr>
          <p:cNvPr id="27" name="Arc 26"/>
          <p:cNvSpPr/>
          <p:nvPr/>
        </p:nvSpPr>
        <p:spPr>
          <a:xfrm>
            <a:off x="2572358" y="1777888"/>
            <a:ext cx="2089068" cy="2089068"/>
          </a:xfrm>
          <a:prstGeom prst="arc">
            <a:avLst>
              <a:gd name="adj1" fmla="val 16200000"/>
              <a:gd name="adj2" fmla="val 19401281"/>
            </a:avLst>
          </a:prstGeom>
          <a:noFill/>
          <a:ln w="381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8" name="Arc 27"/>
          <p:cNvSpPr/>
          <p:nvPr/>
        </p:nvSpPr>
        <p:spPr>
          <a:xfrm rot="16200000">
            <a:off x="5751985" y="4193934"/>
            <a:ext cx="2089068" cy="2089068"/>
          </a:xfrm>
          <a:prstGeom prst="arc">
            <a:avLst>
              <a:gd name="adj1" fmla="val 16200000"/>
              <a:gd name="adj2" fmla="val 19401281"/>
            </a:avLst>
          </a:prstGeom>
          <a:noFill/>
          <a:ln w="381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9" name="Arc 28"/>
          <p:cNvSpPr/>
          <p:nvPr/>
        </p:nvSpPr>
        <p:spPr>
          <a:xfrm rot="5400000" flipH="1">
            <a:off x="8160736" y="2570785"/>
            <a:ext cx="2089068" cy="2089068"/>
          </a:xfrm>
          <a:prstGeom prst="arc">
            <a:avLst>
              <a:gd name="adj1" fmla="val 16200000"/>
              <a:gd name="adj2" fmla="val 20854122"/>
            </a:avLst>
          </a:prstGeom>
          <a:noFill/>
          <a:ln w="381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3" name="Slide Number Placeholder 2"/>
          <p:cNvSpPr>
            <a:spLocks noGrp="1"/>
          </p:cNvSpPr>
          <p:nvPr>
            <p:ph type="sldNum" sz="quarter" idx="12"/>
          </p:nvPr>
        </p:nvSpPr>
        <p:spPr/>
        <p:txBody>
          <a:bodyPr/>
          <a:lstStyle/>
          <a:p>
            <a:fld id="{A2511478-619A-48EE-AD9D-F3F3F4783ABB}" type="slidenum">
              <a:rPr lang="en-US" smtClean="0"/>
              <a:t>7</a:t>
            </a:fld>
            <a:endParaRPr lang="en-US"/>
          </a:p>
        </p:txBody>
      </p:sp>
    </p:spTree>
    <p:extLst>
      <p:ext uri="{BB962C8B-B14F-4D97-AF65-F5344CB8AC3E}">
        <p14:creationId xmlns:p14="http://schemas.microsoft.com/office/powerpoint/2010/main" val="39364956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extLst>
              <p:ext uri="{D42A27DB-BD31-4B8C-83A1-F6EECF244321}">
                <p14:modId xmlns:p14="http://schemas.microsoft.com/office/powerpoint/2010/main" val="56031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5224" name="think-cell Slide" r:id="rId6" imgW="306" imgH="306" progId="TCLayout.ActiveDocument.1">
                  <p:embed/>
                </p:oleObj>
              </mc:Choice>
              <mc:Fallback>
                <p:oleObj name="think-cell Slide" r:id="rId6" imgW="306" imgH="30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3" name="Rectangle 2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933" dirty="0">
              <a:latin typeface="Trebuchet MS" panose="020B0603020202020204" pitchFamily="34" charset="0"/>
              <a:ea typeface="+mj-ea"/>
              <a:cs typeface="+mj-cs"/>
              <a:sym typeface="Trebuchet MS" panose="020B0603020202020204" pitchFamily="34" charset="0"/>
            </a:endParaRPr>
          </a:p>
        </p:txBody>
      </p:sp>
      <p:pic>
        <p:nvPicPr>
          <p:cNvPr id="16" name="Picture 15"/>
          <p:cNvPicPr>
            <a:picLocks noChangeAspect="1"/>
          </p:cNvPicPr>
          <p:nvPr/>
        </p:nvPicPr>
        <p:blipFill>
          <a:blip r:embed="rId8"/>
          <a:stretch>
            <a:fillRect/>
          </a:stretch>
        </p:blipFill>
        <p:spPr>
          <a:xfrm>
            <a:off x="7786793" y="2280677"/>
            <a:ext cx="3186687" cy="4186954"/>
          </a:xfrm>
          <a:prstGeom prst="rect">
            <a:avLst/>
          </a:prstGeom>
        </p:spPr>
      </p:pic>
      <p:cxnSp>
        <p:nvCxnSpPr>
          <p:cNvPr id="22" name="Straight Connector 21"/>
          <p:cNvCxnSpPr/>
          <p:nvPr/>
        </p:nvCxnSpPr>
        <p:spPr>
          <a:xfrm flipV="1">
            <a:off x="7263577" y="2244744"/>
            <a:ext cx="21587" cy="1351077"/>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9"/>
          <a:srcRect l="-1" t="944" r="37422" b="19715"/>
          <a:stretch/>
        </p:blipFill>
        <p:spPr>
          <a:xfrm>
            <a:off x="2160348" y="3332480"/>
            <a:ext cx="3408598" cy="2373487"/>
          </a:xfrm>
          <a:prstGeom prst="rect">
            <a:avLst/>
          </a:prstGeom>
        </p:spPr>
      </p:pic>
      <p:cxnSp>
        <p:nvCxnSpPr>
          <p:cNvPr id="12" name="Straight Connector 11"/>
          <p:cNvCxnSpPr/>
          <p:nvPr/>
        </p:nvCxnSpPr>
        <p:spPr>
          <a:xfrm flipV="1">
            <a:off x="6355202" y="2685200"/>
            <a:ext cx="5699" cy="321992"/>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The information pool for today’s consumers</a:t>
            </a:r>
          </a:p>
        </p:txBody>
      </p:sp>
      <p:grpSp>
        <p:nvGrpSpPr>
          <p:cNvPr id="28" name="Group 27"/>
          <p:cNvGrpSpPr/>
          <p:nvPr/>
        </p:nvGrpSpPr>
        <p:grpSpPr>
          <a:xfrm>
            <a:off x="338507" y="738835"/>
            <a:ext cx="4181609" cy="2551791"/>
            <a:chOff x="362580" y="1087582"/>
            <a:chExt cx="2282883" cy="1260189"/>
          </a:xfrm>
        </p:grpSpPr>
        <p:pic>
          <p:nvPicPr>
            <p:cNvPr id="5" name="Picture 4"/>
            <p:cNvPicPr>
              <a:picLocks noChangeAspect="1"/>
            </p:cNvPicPr>
            <p:nvPr/>
          </p:nvPicPr>
          <p:blipFill>
            <a:blip r:embed="rId10"/>
            <a:stretch>
              <a:fillRect/>
            </a:stretch>
          </p:blipFill>
          <p:spPr>
            <a:xfrm>
              <a:off x="466337" y="1145913"/>
              <a:ext cx="2110762" cy="1201858"/>
            </a:xfrm>
            <a:prstGeom prst="rect">
              <a:avLst/>
            </a:prstGeom>
            <a:ln>
              <a:noFill/>
            </a:ln>
          </p:spPr>
        </p:pic>
        <p:sp>
          <p:nvSpPr>
            <p:cNvPr id="10" name="Rectangle 9"/>
            <p:cNvSpPr/>
            <p:nvPr/>
          </p:nvSpPr>
          <p:spPr>
            <a:xfrm>
              <a:off x="362580" y="1087582"/>
              <a:ext cx="2282883" cy="1260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20" name="Straight Connector 19"/>
          <p:cNvCxnSpPr/>
          <p:nvPr/>
        </p:nvCxnSpPr>
        <p:spPr>
          <a:xfrm flipH="1" flipV="1">
            <a:off x="4380854" y="2681905"/>
            <a:ext cx="1981846" cy="970"/>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80854" y="970082"/>
            <a:ext cx="2299346" cy="1569660"/>
          </a:xfrm>
          <a:prstGeom prst="rect">
            <a:avLst/>
          </a:prstGeom>
          <a:solidFill>
            <a:schemeClr val="bg1"/>
          </a:solidFill>
        </p:spPr>
        <p:txBody>
          <a:bodyPr wrap="square" lIns="182880" rIns="182880" rtlCol="0">
            <a:spAutoFit/>
          </a:bodyPr>
          <a:lstStyle/>
          <a:p>
            <a:pPr algn="ctr"/>
            <a:r>
              <a:rPr lang="en-US" sz="1600" b="1" dirty="0">
                <a:solidFill>
                  <a:schemeClr val="accent2"/>
                </a:solidFill>
              </a:rPr>
              <a:t>Classical media</a:t>
            </a:r>
          </a:p>
          <a:p>
            <a:pPr algn="ctr"/>
            <a:r>
              <a:rPr lang="en-US" sz="1600" dirty="0"/>
              <a:t>“2 Million in Germany estimated to be sensitized by MIT ~ 10% of German households”</a:t>
            </a:r>
          </a:p>
        </p:txBody>
      </p:sp>
      <p:cxnSp>
        <p:nvCxnSpPr>
          <p:cNvPr id="25" name="Straight Connector 24"/>
          <p:cNvCxnSpPr/>
          <p:nvPr/>
        </p:nvCxnSpPr>
        <p:spPr>
          <a:xfrm>
            <a:off x="7285164" y="2244744"/>
            <a:ext cx="3688317" cy="0"/>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644695" y="1066385"/>
            <a:ext cx="3328785" cy="1077218"/>
          </a:xfrm>
          <a:prstGeom prst="rect">
            <a:avLst/>
          </a:prstGeom>
          <a:solidFill>
            <a:schemeClr val="bg1"/>
          </a:solidFill>
        </p:spPr>
        <p:txBody>
          <a:bodyPr wrap="square" rtlCol="0">
            <a:spAutoFit/>
          </a:bodyPr>
          <a:lstStyle/>
          <a:p>
            <a:pPr algn="ctr"/>
            <a:r>
              <a:rPr lang="en-US" sz="1600" b="1" dirty="0">
                <a:solidFill>
                  <a:schemeClr val="accent2"/>
                </a:solidFill>
              </a:rPr>
              <a:t>Social media – Influencers</a:t>
            </a:r>
          </a:p>
          <a:p>
            <a:pPr algn="ctr"/>
            <a:r>
              <a:rPr lang="en-US" sz="1600" dirty="0"/>
              <a:t>Often non scientific based, however with strong effect on consumer behavior </a:t>
            </a:r>
          </a:p>
        </p:txBody>
      </p:sp>
      <p:cxnSp>
        <p:nvCxnSpPr>
          <p:cNvPr id="30" name="Straight Connector 29"/>
          <p:cNvCxnSpPr/>
          <p:nvPr/>
        </p:nvCxnSpPr>
        <p:spPr>
          <a:xfrm flipV="1">
            <a:off x="6352873" y="4906442"/>
            <a:ext cx="0" cy="896617"/>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260600" y="5803058"/>
            <a:ext cx="4092273" cy="0"/>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60348" y="5882856"/>
            <a:ext cx="4314323" cy="584775"/>
          </a:xfrm>
          <a:prstGeom prst="rect">
            <a:avLst/>
          </a:prstGeom>
          <a:solidFill>
            <a:schemeClr val="bg1"/>
          </a:solidFill>
        </p:spPr>
        <p:txBody>
          <a:bodyPr wrap="none" rtlCol="0">
            <a:spAutoFit/>
          </a:bodyPr>
          <a:lstStyle/>
          <a:p>
            <a:r>
              <a:rPr lang="en-US" sz="1600" b="1" dirty="0">
                <a:solidFill>
                  <a:schemeClr val="accent2"/>
                </a:solidFill>
              </a:rPr>
              <a:t>Expert websites &amp; guidelines</a:t>
            </a:r>
          </a:p>
          <a:p>
            <a:r>
              <a:rPr lang="en-US" sz="1600" dirty="0"/>
              <a:t>Such as websites for NGO’s, advocacy groups</a:t>
            </a:r>
          </a:p>
        </p:txBody>
      </p:sp>
      <p:sp>
        <p:nvSpPr>
          <p:cNvPr id="18" name="TextBox 17"/>
          <p:cNvSpPr txBox="1"/>
          <p:nvPr/>
        </p:nvSpPr>
        <p:spPr>
          <a:xfrm>
            <a:off x="148006" y="6533049"/>
            <a:ext cx="12043994" cy="230832"/>
          </a:xfrm>
          <a:prstGeom prst="rect">
            <a:avLst/>
          </a:prstGeom>
          <a:noFill/>
        </p:spPr>
        <p:txBody>
          <a:bodyPr wrap="square" rtlCol="0">
            <a:spAutoFit/>
          </a:bodyPr>
          <a:lstStyle/>
          <a:p>
            <a:r>
              <a:rPr lang="en-US" sz="900" dirty="0">
                <a:solidFill>
                  <a:schemeClr val="tx1">
                    <a:lumMod val="75000"/>
                    <a:lumOff val="25000"/>
                  </a:schemeClr>
                </a:solidFill>
              </a:rPr>
              <a:t>Sources: </a:t>
            </a:r>
            <a:r>
              <a:rPr lang="en-US" sz="900" dirty="0" err="1">
                <a:solidFill>
                  <a:schemeClr val="tx1">
                    <a:lumMod val="75000"/>
                    <a:lumOff val="25000"/>
                  </a:schemeClr>
                </a:solidFill>
              </a:rPr>
              <a:t>Stiftung</a:t>
            </a:r>
            <a:r>
              <a:rPr lang="en-US" sz="900" dirty="0">
                <a:solidFill>
                  <a:schemeClr val="tx1">
                    <a:lumMod val="75000"/>
                    <a:lumOff val="25000"/>
                  </a:schemeClr>
                </a:solidFill>
              </a:rPr>
              <a:t> </a:t>
            </a:r>
            <a:r>
              <a:rPr lang="en-US" sz="900" dirty="0" err="1">
                <a:solidFill>
                  <a:schemeClr val="tx1">
                    <a:lumMod val="75000"/>
                    <a:lumOff val="25000"/>
                  </a:schemeClr>
                </a:solidFill>
              </a:rPr>
              <a:t>warentest</a:t>
            </a:r>
            <a:r>
              <a:rPr lang="en-US" sz="900" dirty="0">
                <a:solidFill>
                  <a:schemeClr val="tx1">
                    <a:lumMod val="75000"/>
                    <a:lumOff val="25000"/>
                  </a:schemeClr>
                </a:solidFill>
              </a:rPr>
              <a:t> 9/2018, Prof </a:t>
            </a:r>
            <a:r>
              <a:rPr lang="en-US" sz="900" dirty="0" err="1">
                <a:solidFill>
                  <a:schemeClr val="tx1">
                    <a:lumMod val="75000"/>
                    <a:lumOff val="25000"/>
                  </a:schemeClr>
                </a:solidFill>
              </a:rPr>
              <a:t>Uter</a:t>
            </a:r>
            <a:r>
              <a:rPr lang="en-US" sz="900" dirty="0">
                <a:solidFill>
                  <a:schemeClr val="tx1">
                    <a:lumMod val="75000"/>
                    <a:lumOff val="25000"/>
                  </a:schemeClr>
                </a:solidFill>
              </a:rPr>
              <a:t> </a:t>
            </a:r>
            <a:r>
              <a:rPr lang="en-US" sz="900" dirty="0" err="1">
                <a:solidFill>
                  <a:schemeClr val="tx1">
                    <a:lumMod val="75000"/>
                    <a:lumOff val="25000"/>
                  </a:schemeClr>
                </a:solidFill>
              </a:rPr>
              <a:t>dermatologie</a:t>
            </a:r>
            <a:r>
              <a:rPr lang="en-US" sz="900" dirty="0">
                <a:solidFill>
                  <a:schemeClr val="tx1">
                    <a:lumMod val="75000"/>
                    <a:lumOff val="25000"/>
                  </a:schemeClr>
                </a:solidFill>
              </a:rPr>
              <a:t> </a:t>
            </a:r>
            <a:r>
              <a:rPr lang="en-US" sz="900" dirty="0" err="1">
                <a:solidFill>
                  <a:schemeClr val="tx1">
                    <a:lumMod val="75000"/>
                    <a:lumOff val="25000"/>
                  </a:schemeClr>
                </a:solidFill>
              </a:rPr>
              <a:t>Uni</a:t>
            </a:r>
            <a:r>
              <a:rPr lang="en-US" sz="900" dirty="0">
                <a:solidFill>
                  <a:schemeClr val="tx1">
                    <a:lumMod val="75000"/>
                    <a:lumOff val="25000"/>
                  </a:schemeClr>
                </a:solidFill>
              </a:rPr>
              <a:t> Erlangen and chairman European Society of Contact Dermatitis (ESCD), https://www.annmariegianni.com/ (Skin care Blogger), https://bijwerkingenvanwerk.nl/</a:t>
            </a:r>
          </a:p>
        </p:txBody>
      </p:sp>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l="10743" t="366" r="19810" b="771"/>
          <a:stretch/>
        </p:blipFill>
        <p:spPr>
          <a:xfrm>
            <a:off x="5345070" y="3007193"/>
            <a:ext cx="2630529" cy="2496692"/>
          </a:xfrm>
          <a:prstGeom prst="ellipse">
            <a:avLst/>
          </a:prstGeom>
          <a:ln w="38100">
            <a:solidFill>
              <a:schemeClr val="accent2"/>
            </a:solidFill>
          </a:ln>
        </p:spPr>
      </p:pic>
    </p:spTree>
    <p:extLst>
      <p:ext uri="{BB962C8B-B14F-4D97-AF65-F5344CB8AC3E}">
        <p14:creationId xmlns:p14="http://schemas.microsoft.com/office/powerpoint/2010/main" val="3636210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4131649411"/>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82696" name="think-cell Slide" r:id="rId6" imgW="359" imgH="360" progId="TCLayout.ActiveDocument.1">
                  <p:embed/>
                </p:oleObj>
              </mc:Choice>
              <mc:Fallback>
                <p:oleObj name="think-cell Slide" r:id="rId6" imgW="359" imgH="360" progId="TCLayout.ActiveDocument.1">
                  <p:embed/>
                  <p:pic>
                    <p:nvPicPr>
                      <p:cNvPr id="6" name="Object 5" hidden="1"/>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933" dirty="0">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nl-NL" dirty="0" err="1"/>
              <a:t>What</a:t>
            </a:r>
            <a:r>
              <a:rPr lang="nl-NL" dirty="0"/>
              <a:t> is the hazard </a:t>
            </a:r>
            <a:r>
              <a:rPr lang="nl-NL" dirty="0" err="1"/>
              <a:t>to</a:t>
            </a:r>
            <a:r>
              <a:rPr lang="nl-NL" dirty="0"/>
              <a:t> human </a:t>
            </a:r>
            <a:r>
              <a:rPr lang="nl-NL" dirty="0" err="1"/>
              <a:t>safety</a:t>
            </a:r>
            <a:r>
              <a:rPr lang="nl-NL" dirty="0"/>
              <a:t>?</a:t>
            </a:r>
          </a:p>
        </p:txBody>
      </p:sp>
      <p:sp>
        <p:nvSpPr>
          <p:cNvPr id="3" name="Slide Number Placeholder 2"/>
          <p:cNvSpPr>
            <a:spLocks noGrp="1"/>
          </p:cNvSpPr>
          <p:nvPr>
            <p:ph type="sldNum" sz="quarter" idx="12"/>
          </p:nvPr>
        </p:nvSpPr>
        <p:spPr/>
        <p:txBody>
          <a:bodyPr/>
          <a:lstStyle/>
          <a:p>
            <a:fld id="{A2511478-619A-48EE-AD9D-F3F3F4783ABB}" type="slidenum">
              <a:rPr lang="en-US" smtClean="0"/>
              <a:t>9</a:t>
            </a:fld>
            <a:endParaRPr lang="en-US"/>
          </a:p>
        </p:txBody>
      </p:sp>
      <p:sp>
        <p:nvSpPr>
          <p:cNvPr id="4" name="Text Placeholder 3"/>
          <p:cNvSpPr>
            <a:spLocks noGrp="1"/>
          </p:cNvSpPr>
          <p:nvPr>
            <p:ph type="body" sz="quarter" idx="13"/>
          </p:nvPr>
        </p:nvSpPr>
        <p:spPr>
          <a:xfrm>
            <a:off x="446230" y="1669769"/>
            <a:ext cx="8367962" cy="4064297"/>
          </a:xfrm>
        </p:spPr>
        <p:txBody>
          <a:bodyPr>
            <a:noAutofit/>
          </a:bodyPr>
          <a:lstStyle/>
          <a:p>
            <a:pPr marL="0" indent="0">
              <a:spcAft>
                <a:spcPts val="1000"/>
              </a:spcAft>
              <a:buNone/>
            </a:pPr>
            <a:r>
              <a:rPr lang="en-US" sz="1867" b="1" dirty="0">
                <a:solidFill>
                  <a:schemeClr val="accent3"/>
                </a:solidFill>
              </a:rPr>
              <a:t>Sensitization</a:t>
            </a:r>
            <a:r>
              <a:rPr lang="en-US" sz="1867" dirty="0">
                <a:solidFill>
                  <a:schemeClr val="accent3"/>
                </a:solidFill>
              </a:rPr>
              <a:t>:</a:t>
            </a:r>
            <a:r>
              <a:rPr lang="en-US" sz="1867" dirty="0"/>
              <a:t> </a:t>
            </a:r>
            <a:r>
              <a:rPr lang="en-US" sz="1867" b="1" dirty="0"/>
              <a:t>Isothiazolinones can cause an allergic reaction even at small concentrations. Once </a:t>
            </a:r>
            <a:r>
              <a:rPr lang="en-US" sz="1867" b="1" dirty="0" err="1"/>
              <a:t>sensitised</a:t>
            </a:r>
            <a:r>
              <a:rPr lang="en-US" sz="1867" b="1" dirty="0"/>
              <a:t>, each contact produces a reaction.</a:t>
            </a:r>
          </a:p>
          <a:p>
            <a:pPr>
              <a:spcAft>
                <a:spcPts val="1000"/>
              </a:spcAft>
            </a:pPr>
            <a:r>
              <a:rPr lang="en-US" sz="1867" dirty="0"/>
              <a:t>Replacement of parabens by MIT in personal care </a:t>
            </a:r>
            <a:br>
              <a:rPr lang="en-US" sz="1867" dirty="0"/>
            </a:br>
            <a:r>
              <a:rPr lang="en-US" sz="1867" dirty="0"/>
              <a:t>has induced </a:t>
            </a:r>
            <a:r>
              <a:rPr lang="en-US" sz="1867" b="1" dirty="0"/>
              <a:t>allergic epidemic</a:t>
            </a:r>
            <a:r>
              <a:rPr lang="en-US" sz="1867" dirty="0"/>
              <a:t>. </a:t>
            </a:r>
          </a:p>
          <a:p>
            <a:pPr>
              <a:spcAft>
                <a:spcPts val="1000"/>
              </a:spcAft>
            </a:pPr>
            <a:r>
              <a:rPr lang="en-US" sz="1867" b="1" dirty="0"/>
              <a:t>Ban in leave-on products </a:t>
            </a:r>
            <a:r>
              <a:rPr lang="en-US" sz="1867" dirty="0"/>
              <a:t>is dropping the rate of new people sensitized. However, many other applications exist with high MIT loading (paints, cleaners, etc.)</a:t>
            </a:r>
          </a:p>
          <a:p>
            <a:pPr>
              <a:spcAft>
                <a:spcPts val="1000"/>
              </a:spcAft>
            </a:pPr>
            <a:r>
              <a:rPr lang="en-US" sz="1867" b="1" dirty="0"/>
              <a:t>Estimation:</a:t>
            </a:r>
            <a:r>
              <a:rPr lang="en-US" sz="1867" dirty="0"/>
              <a:t> 0.5 conservative, </a:t>
            </a:r>
            <a:r>
              <a:rPr lang="en-US" sz="1867" b="1" dirty="0"/>
              <a:t>2 </a:t>
            </a:r>
            <a:r>
              <a:rPr lang="en-US" sz="1867" b="1" dirty="0" err="1"/>
              <a:t>mio</a:t>
            </a:r>
            <a:r>
              <a:rPr lang="en-US" sz="1867" b="1" dirty="0"/>
              <a:t> </a:t>
            </a:r>
            <a:r>
              <a:rPr lang="en-US" sz="1867" dirty="0"/>
              <a:t>(2.4%) likely persons in Germany are allergic to MIT. </a:t>
            </a:r>
          </a:p>
          <a:p>
            <a:pPr>
              <a:spcAft>
                <a:spcPts val="1000"/>
              </a:spcAft>
            </a:pPr>
            <a:r>
              <a:rPr lang="en-US" sz="1867" b="1" dirty="0"/>
              <a:t>Advice to people already </a:t>
            </a:r>
            <a:r>
              <a:rPr lang="en-US" sz="1867" b="1" dirty="0" err="1"/>
              <a:t>sensitised</a:t>
            </a:r>
            <a:r>
              <a:rPr lang="en-US" sz="1867" b="1" dirty="0"/>
              <a:t>: </a:t>
            </a:r>
            <a:r>
              <a:rPr lang="en-US" sz="1867" dirty="0"/>
              <a:t>avoid products with MIT in all types of products.</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4040" y="1669769"/>
            <a:ext cx="2412460" cy="2412460"/>
          </a:xfrm>
          <a:prstGeom prst="rect">
            <a:avLst/>
          </a:prstGeom>
        </p:spPr>
      </p:pic>
      <p:sp>
        <p:nvSpPr>
          <p:cNvPr id="9" name="TextBox 8"/>
          <p:cNvSpPr txBox="1"/>
          <p:nvPr/>
        </p:nvSpPr>
        <p:spPr>
          <a:xfrm>
            <a:off x="446230" y="6177437"/>
            <a:ext cx="11650294" cy="230832"/>
          </a:xfrm>
          <a:prstGeom prst="rect">
            <a:avLst/>
          </a:prstGeom>
          <a:noFill/>
        </p:spPr>
        <p:txBody>
          <a:bodyPr wrap="square" rtlCol="0">
            <a:spAutoFit/>
          </a:bodyPr>
          <a:lstStyle/>
          <a:p>
            <a:r>
              <a:rPr lang="en-US" sz="900" dirty="0">
                <a:solidFill>
                  <a:schemeClr val="tx1">
                    <a:lumMod val="75000"/>
                    <a:lumOff val="25000"/>
                  </a:schemeClr>
                </a:solidFill>
              </a:rPr>
              <a:t>Source: </a:t>
            </a:r>
            <a:r>
              <a:rPr lang="en-US" sz="900" dirty="0" err="1">
                <a:solidFill>
                  <a:schemeClr val="tx1">
                    <a:lumMod val="75000"/>
                    <a:lumOff val="25000"/>
                  </a:schemeClr>
                </a:solidFill>
              </a:rPr>
              <a:t>Stiftung</a:t>
            </a:r>
            <a:r>
              <a:rPr lang="en-US" sz="900" dirty="0">
                <a:solidFill>
                  <a:schemeClr val="tx1">
                    <a:lumMod val="75000"/>
                    <a:lumOff val="25000"/>
                  </a:schemeClr>
                </a:solidFill>
              </a:rPr>
              <a:t> </a:t>
            </a:r>
            <a:r>
              <a:rPr lang="en-US" sz="900" dirty="0" err="1">
                <a:solidFill>
                  <a:schemeClr val="tx1">
                    <a:lumMod val="75000"/>
                    <a:lumOff val="25000"/>
                  </a:schemeClr>
                </a:solidFill>
              </a:rPr>
              <a:t>warentest</a:t>
            </a:r>
            <a:r>
              <a:rPr lang="en-US" sz="900" dirty="0">
                <a:solidFill>
                  <a:schemeClr val="tx1">
                    <a:lumMod val="75000"/>
                    <a:lumOff val="25000"/>
                  </a:schemeClr>
                </a:solidFill>
              </a:rPr>
              <a:t> 9/2018, Prof </a:t>
            </a:r>
            <a:r>
              <a:rPr lang="en-US" sz="900" dirty="0" err="1">
                <a:solidFill>
                  <a:schemeClr val="tx1">
                    <a:lumMod val="75000"/>
                    <a:lumOff val="25000"/>
                  </a:schemeClr>
                </a:solidFill>
              </a:rPr>
              <a:t>Uter</a:t>
            </a:r>
            <a:r>
              <a:rPr lang="en-US" sz="900" dirty="0">
                <a:solidFill>
                  <a:schemeClr val="tx1">
                    <a:lumMod val="75000"/>
                    <a:lumOff val="25000"/>
                  </a:schemeClr>
                </a:solidFill>
              </a:rPr>
              <a:t> </a:t>
            </a:r>
            <a:r>
              <a:rPr lang="en-US" sz="900" dirty="0" err="1">
                <a:solidFill>
                  <a:schemeClr val="tx1">
                    <a:lumMod val="75000"/>
                    <a:lumOff val="25000"/>
                  </a:schemeClr>
                </a:solidFill>
              </a:rPr>
              <a:t>dermatologie</a:t>
            </a:r>
            <a:r>
              <a:rPr lang="en-US" sz="900" dirty="0">
                <a:solidFill>
                  <a:schemeClr val="tx1">
                    <a:lumMod val="75000"/>
                    <a:lumOff val="25000"/>
                  </a:schemeClr>
                </a:solidFill>
              </a:rPr>
              <a:t> </a:t>
            </a:r>
            <a:r>
              <a:rPr lang="en-US" sz="900" dirty="0" err="1">
                <a:solidFill>
                  <a:schemeClr val="tx1">
                    <a:lumMod val="75000"/>
                    <a:lumOff val="25000"/>
                  </a:schemeClr>
                </a:solidFill>
              </a:rPr>
              <a:t>Uni</a:t>
            </a:r>
            <a:r>
              <a:rPr lang="en-US" sz="900" dirty="0">
                <a:solidFill>
                  <a:schemeClr val="tx1">
                    <a:lumMod val="75000"/>
                    <a:lumOff val="25000"/>
                  </a:schemeClr>
                </a:solidFill>
              </a:rPr>
              <a:t> Erlangen and chairman European Society of Contact Dermatitis (ESCD)</a:t>
            </a:r>
          </a:p>
        </p:txBody>
      </p:sp>
    </p:spTree>
    <p:extLst>
      <p:ext uri="{BB962C8B-B14F-4D97-AF65-F5344CB8AC3E}">
        <p14:creationId xmlns:p14="http://schemas.microsoft.com/office/powerpoint/2010/main" val="3466603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6kKXgtzlhxpQybrYWCyZb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y.rNURW3Twa6_Q.fx7Fyv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gSSYPxuNoSwj8HMdvWYpL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u0F2jSyegROzxNSVONnpF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AbCEuatqqIvMQIP1b7jAk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kDnVSniXRHitLUwD7z.AQ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fFUQG270Bt0jPzyY1DvMT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Ta0DntiHRZ6DzmYqwHh_m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2iWeP.gYRfuVSCbm88HDu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Ov_VMtblQnubLcoYvWWWv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1UOMv.4dQJ6z4lXuC80gU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eueAfuJlT2mE3W7C9sgs_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0pGldM6NQRO4yIwogVq3G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O2DQCXmoSeiQZ4bQRuacu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U63VUzCStm2G0Kjvsf2z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iH8JOK5eRliDwuSw816_U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GGQOD9eJ5V6coVLYYFSom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pM6QjOZ.QmaO_ZP7Zh7iz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txW7QaiTRGeL8oQNs1fQa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2hwbchFXSQi9D8TBKwbxQ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fA02deM0SRaE3bhPHhG78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oUJ2E2JMQDm59NgL0mP2T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79bgzb6TNCZTQDEVdjHr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6s9kwLp2QyavdDH15qEYt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DPVd6UANHMwPFE9BXbPn5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8RkTLmWQhicQKCmdw.CzN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7e3W.Cp8nxswt3JvT4JM3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9kZEs4A1f60eOMX4IWxHp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aJSq43ZvOJk53N4LSbXPh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Rb0TLyUnIwGlrNhdVW.iM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ME2skFumYZtSksYqJe1B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q.766umzBRWeryM9ZICRk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wFDcvA6hT.JXBXRucrdYN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7eRIhDsTuxBI6W7dXUNax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xUGaLCU5yvywylGm2KRDP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SkaLKKlbXLpe1jNPvGBaB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02UPjK1JG4byboMC9pRep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kDnVSniXRHitLUwD7z.AQ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e0Gv4.rY__6FD_hDTfaFb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RyX1.xQhKZ_szdraMb25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Iwypr6sy.p0ShQjVGAsL7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UwiHnohr2oQZ_QfdokEl1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pSbV5u.WYnUefMsUKuTNW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N6A93CtrwbzIQ19yL6G4w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LMF_u_1BRVCoURzLvDVm2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5rHZeHB_L9nGN7aUby2QO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9E9b41lmmLub50FmBJmH2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2skQyQKzvkj8glOn4vvdE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kDnVSniXRHitLUwD7z.AQ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LMF_u_1BRVCoURzLvDVm2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w6nyDnjK3PFQDBNVOMtV9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IiuE8gz4RjyBgqc3GDRCn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q4p2DlLJ1CbmI2AeXVCvP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RS_pZNLjXDsjIDV_K63OXg"/>
</p:tagLst>
</file>

<file path=ppt/theme/theme1.xml><?xml version="1.0" encoding="utf-8"?>
<a:theme xmlns:a="http://schemas.openxmlformats.org/drawingml/2006/main" name="1_Office Theme">
  <a:themeElements>
    <a:clrScheme name="K-FLEX Data Colors">
      <a:dk1>
        <a:srgbClr val="000000"/>
      </a:dk1>
      <a:lt1>
        <a:srgbClr val="FFFFFF"/>
      </a:lt1>
      <a:dk2>
        <a:srgbClr val="0C7EB8"/>
      </a:dk2>
      <a:lt2>
        <a:srgbClr val="5D60AB"/>
      </a:lt2>
      <a:accent1>
        <a:srgbClr val="2FB4AA"/>
      </a:accent1>
      <a:accent2>
        <a:srgbClr val="26226A"/>
      </a:accent2>
      <a:accent3>
        <a:srgbClr val="9F2D3D"/>
      </a:accent3>
      <a:accent4>
        <a:srgbClr val="B99A43"/>
      </a:accent4>
      <a:accent5>
        <a:srgbClr val="D37A42"/>
      </a:accent5>
      <a:accent6>
        <a:srgbClr val="7C796C"/>
      </a:accent6>
      <a:hlink>
        <a:srgbClr val="016F51"/>
      </a:hlink>
      <a:folHlink>
        <a:srgbClr val="01392A"/>
      </a:folHlink>
    </a:clrScheme>
    <a:fontScheme name="Trebuchet">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laguard Theme">
  <a:themeElements>
    <a:clrScheme name="Emerald Palette">
      <a:dk1>
        <a:srgbClr val="000000"/>
      </a:dk1>
      <a:lt1>
        <a:srgbClr val="FFFFFF"/>
      </a:lt1>
      <a:dk2>
        <a:srgbClr val="03599B"/>
      </a:dk2>
      <a:lt2>
        <a:srgbClr val="5D60AB"/>
      </a:lt2>
      <a:accent1>
        <a:srgbClr val="2FB4AA"/>
      </a:accent1>
      <a:accent2>
        <a:srgbClr val="26226A"/>
      </a:accent2>
      <a:accent3>
        <a:srgbClr val="9F2D3D"/>
      </a:accent3>
      <a:accent4>
        <a:srgbClr val="B99A43"/>
      </a:accent4>
      <a:accent5>
        <a:srgbClr val="D37A42"/>
      </a:accent5>
      <a:accent6>
        <a:srgbClr val="006F54"/>
      </a:accent6>
      <a:hlink>
        <a:srgbClr val="016F51"/>
      </a:hlink>
      <a:folHlink>
        <a:srgbClr val="01392A"/>
      </a:folHlink>
    </a:clrScheme>
    <a:fontScheme name="Trebuchet">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laguard Theme" id="{E9972279-1A9B-4361-87BC-56EF8A968EE2}" vid="{B125E2DB-4EC9-47F2-93EF-BC1CFBE3CB8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F7377CE4BFDF49B4A31FC794A43748" ma:contentTypeVersion="2" ma:contentTypeDescription="Create a new document." ma:contentTypeScope="" ma:versionID="a9ede80929162cd166bdd9c8d613276e">
  <xsd:schema xmlns:xsd="http://www.w3.org/2001/XMLSchema" xmlns:xs="http://www.w3.org/2001/XMLSchema" xmlns:p="http://schemas.microsoft.com/office/2006/metadata/properties" xmlns:ns2="647aa9cd-4f70-4aa1-8cc4-274b4377f161" targetNamespace="http://schemas.microsoft.com/office/2006/metadata/properties" ma:root="true" ma:fieldsID="655dc92debd83d5cbd374ec3bb3094bb" ns2:_="">
    <xsd:import namespace="647aa9cd-4f70-4aa1-8cc4-274b4377f16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aa9cd-4f70-4aa1-8cc4-274b4377f1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FD453E-4468-458B-B6E2-3B5F98EFD3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aa9cd-4f70-4aa1-8cc4-274b4377f1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29CC23-020E-439E-BA27-40689DB160E2}">
  <ds:schemaRefs>
    <ds:schemaRef ds:uri="http://schemas.microsoft.com/sharepoint/v3/contenttype/forms"/>
  </ds:schemaRefs>
</ds:datastoreItem>
</file>

<file path=customXml/itemProps3.xml><?xml version="1.0" encoding="utf-8"?>
<ds:datastoreItem xmlns:ds="http://schemas.openxmlformats.org/officeDocument/2006/customXml" ds:itemID="{0E093D85-E72C-43C8-8D40-455F4852C2C6}">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647aa9cd-4f70-4aa1-8cc4-274b4377f161"/>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3631</TotalTime>
  <Words>3390</Words>
  <Application>Microsoft Office PowerPoint</Application>
  <PresentationFormat>Widescreen</PresentationFormat>
  <Paragraphs>484</Paragraphs>
  <Slides>39</Slides>
  <Notes>26</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39</vt:i4>
      </vt:variant>
    </vt:vector>
  </HeadingPairs>
  <TitlesOfParts>
    <vt:vector size="52" baseType="lpstr">
      <vt:lpstr>Arial</vt:lpstr>
      <vt:lpstr>Arial Unicode MS</vt:lpstr>
      <vt:lpstr>Calibri</vt:lpstr>
      <vt:lpstr>Courier New</vt:lpstr>
      <vt:lpstr>Gill Sans MT</vt:lpstr>
      <vt:lpstr>Myriad Pro</vt:lpstr>
      <vt:lpstr>Tahoma</vt:lpstr>
      <vt:lpstr>Trebuchet MS</vt:lpstr>
      <vt:lpstr>Wingdings</vt:lpstr>
      <vt:lpstr>1_Office Theme</vt:lpstr>
      <vt:lpstr>Kalaguard Theme</vt:lpstr>
      <vt:lpstr>think-cell Slide</vt:lpstr>
      <vt:lpstr>CS ChemDraw Drawing</vt:lpstr>
      <vt:lpstr>Cleaner, Greener Labels – Formulating Home Care Products with Robust Preservation</vt:lpstr>
      <vt:lpstr>Agenda</vt:lpstr>
      <vt:lpstr>PowerPoint Presentation</vt:lpstr>
      <vt:lpstr>PowerPoint Presentation</vt:lpstr>
      <vt:lpstr>Washing &amp; cleaning – 100 years ago</vt:lpstr>
      <vt:lpstr>Today - 2020</vt:lpstr>
      <vt:lpstr>What’s on consumers’ minds?</vt:lpstr>
      <vt:lpstr>The information pool for today’s consumers</vt:lpstr>
      <vt:lpstr>What is the hazard to human safety?</vt:lpstr>
      <vt:lpstr>Consumer influence of legislative bodies </vt:lpstr>
      <vt:lpstr>The marketing power of “IT free” labels</vt:lpstr>
      <vt:lpstr>The era of consumer empowerment: green labels</vt:lpstr>
      <vt:lpstr>Poll: Which green certifications are important to your business?</vt:lpstr>
      <vt:lpstr>Preservative market trends – personal care</vt:lpstr>
      <vt:lpstr>Preservative market trends – home care</vt:lpstr>
      <vt:lpstr>New active on the market</vt:lpstr>
      <vt:lpstr>Green Technology Options</vt:lpstr>
      <vt:lpstr>PowerPoint Presentation</vt:lpstr>
      <vt:lpstr>It has already started!</vt:lpstr>
      <vt:lpstr>Poll: Other than efficacy, what are your main priorities for preservation?</vt:lpstr>
      <vt:lpstr>Market example formula: Lidl fabric conditioner</vt:lpstr>
      <vt:lpstr>Model formula: fabric conditioner, pH 3.0</vt:lpstr>
      <vt:lpstr>Preservation efficacy evaluation method:  fabric conditioner</vt:lpstr>
      <vt:lpstr>Fabric conditioner preservation, pH 3.0</vt:lpstr>
      <vt:lpstr>Market example formula: Action hand dish wash</vt:lpstr>
      <vt:lpstr>Model formula: hand dish wash, pH 4.5</vt:lpstr>
      <vt:lpstr>Preservation efficacy evaluation method:  hand dish wash</vt:lpstr>
      <vt:lpstr>Optimizing cost and skin friendly attributes with hand dish wash preservation, pH 4.5</vt:lpstr>
      <vt:lpstr>Shifting formulations in your favor</vt:lpstr>
      <vt:lpstr>Lower pH: hand dish wash liquid</vt:lpstr>
      <vt:lpstr>Add a multifunctional: eco-friendly chelator (GLDA)</vt:lpstr>
      <vt:lpstr>Add a multifunctional: Emerald® X7</vt:lpstr>
      <vt:lpstr>Choice and concentration of surfactants: increase concentration of benzoic acid (enhancing preservation efficacy)</vt:lpstr>
      <vt:lpstr>Applying pK'a shift: formulation dependent</vt:lpstr>
      <vt:lpstr>Typical dosage to start experiments </vt:lpstr>
      <vt:lpstr>Conclusions</vt:lpstr>
      <vt:lpstr>Disclaimer</vt:lpstr>
      <vt:lpstr>PowerPoint Presentation</vt:lpstr>
      <vt:lpstr>Poll: What are the biggest preservative trends that you’d like to learn more about?</vt:lpstr>
    </vt:vector>
  </TitlesOfParts>
  <Company>Emerald Performance Materials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Rabiei</dc:creator>
  <cp:lastModifiedBy>Blankenship, Jenna</cp:lastModifiedBy>
  <cp:revision>620</cp:revision>
  <dcterms:created xsi:type="dcterms:W3CDTF">2019-09-13T17:23:19Z</dcterms:created>
  <dcterms:modified xsi:type="dcterms:W3CDTF">2020-07-14T23:01:50Z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0x010100EFF7377CE4BFDF49B4A31FC794A43748</vt:lpwstr>
  </property>
</Properties>
</file>